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56" d="100"/>
          <a:sy n="156" d="100"/>
        </p:scale>
        <p:origin x="-11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a:t>It is available on any Internet-connected computer you can access.</a:t>
            </a:r>
          </a:p>
          <a:p>
            <a:pPr lvl="0" rtl="0">
              <a:buNone/>
            </a:pPr>
            <a:r>
              <a:rPr lang="en-GB"/>
              <a:t>It’s through the portal, so standard login, no extra username/passwords to remember.</a:t>
            </a:r>
          </a:p>
          <a:p>
            <a:pPr lvl="0" rtl="0">
              <a:buNone/>
            </a:pPr>
            <a:r>
              <a:rPr lang="en-GB"/>
              <a:t>No more worry about where files are stored, or accessing servers, or losing USB drives.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GB"/>
              <a:t>Make sure I show sample document with main features here, if I haven't already.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a:t>Even collaborate with groups in other schools</a:t>
            </a:r>
          </a:p>
          <a:p>
            <a:pPr>
              <a:buNone/>
            </a:pPr>
            <a:r>
              <a:rPr lang="en-GB"/>
              <a:t>All through a simple web browser interface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GB"/>
              <a:t>There is no need to print documents created on computer.</a:t>
            </a:r>
          </a:p>
          <a:p>
            <a:pPr lvl="0" rtl="0">
              <a:buNone/>
            </a:pPr>
            <a:r>
              <a:rPr lang="en-GB"/>
              <a:t>The student can simply share the document with their teacher to get work marked or checked.</a:t>
            </a:r>
          </a:p>
          <a:p>
            <a:pPr lvl="0">
              <a:lnSpc>
                <a:spcPct val="115000"/>
              </a:lnSpc>
              <a:buNone/>
            </a:pPr>
            <a:r>
              <a:rPr lang="en-GB"/>
              <a:t>The teacher can manage their marking digitally, and have full access to adding comments or notes to the student’s document.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00000"/>
              <a:buFont typeface="Arial"/>
              <a:buNone/>
            </a:pPr>
            <a:r>
              <a:rPr lang="en-GB"/>
              <a:t>Compile into Google Spreadsheets for easy data collection, requiring less work from you.</a:t>
            </a:r>
          </a:p>
          <a:p>
            <a:pPr lvl="0">
              <a:spcBef>
                <a:spcPts val="600"/>
              </a:spcBef>
              <a:buClr>
                <a:srgbClr val="000000"/>
              </a:buClr>
              <a:buSzPct val="100000"/>
              <a:buFont typeface="Arial"/>
              <a:buNone/>
            </a:pPr>
            <a:r>
              <a:rPr lang="en-GB"/>
              <a:t>Extensions to this such as Flubaroo can help you compile and mark quizzes even more easily than with Forms alone.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GB"/>
              <a:t>Students cannot create Sites, but they can edit a Site if you give them permission -- another avenue for group collaboration.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381000" y="4056001"/>
            <a:ext cx="2835275" cy="803275"/>
          </a:xfrm>
          <a:custGeom>
            <a:avLst/>
            <a:gdLst/>
            <a:ahLst/>
            <a:cxnLst/>
            <a:rect l="0" t="0" r="0" b="0"/>
            <a:pathLst>
              <a:path w="3572" h="1012" extrusionOk="0">
                <a:moveTo>
                  <a:pt x="1427" y="303"/>
                </a:moveTo>
                <a:lnTo>
                  <a:pt x="1427" y="303"/>
                </a:lnTo>
                <a:lnTo>
                  <a:pt x="1427" y="0"/>
                </a:lnTo>
                <a:lnTo>
                  <a:pt x="0" y="0"/>
                </a:lnTo>
                <a:lnTo>
                  <a:pt x="0" y="594"/>
                </a:lnTo>
                <a:lnTo>
                  <a:pt x="0" y="594"/>
                </a:lnTo>
                <a:lnTo>
                  <a:pt x="0" y="615"/>
                </a:lnTo>
                <a:lnTo>
                  <a:pt x="1" y="636"/>
                </a:lnTo>
                <a:lnTo>
                  <a:pt x="5" y="658"/>
                </a:lnTo>
                <a:lnTo>
                  <a:pt x="10" y="679"/>
                </a:lnTo>
                <a:lnTo>
                  <a:pt x="16" y="698"/>
                </a:lnTo>
                <a:lnTo>
                  <a:pt x="23" y="718"/>
                </a:lnTo>
                <a:lnTo>
                  <a:pt x="31" y="738"/>
                </a:lnTo>
                <a:lnTo>
                  <a:pt x="39" y="757"/>
                </a:lnTo>
                <a:lnTo>
                  <a:pt x="49" y="775"/>
                </a:lnTo>
                <a:lnTo>
                  <a:pt x="60" y="793"/>
                </a:lnTo>
                <a:lnTo>
                  <a:pt x="73" y="811"/>
                </a:lnTo>
                <a:lnTo>
                  <a:pt x="86" y="827"/>
                </a:lnTo>
                <a:lnTo>
                  <a:pt x="99" y="844"/>
                </a:lnTo>
                <a:lnTo>
                  <a:pt x="114" y="860"/>
                </a:lnTo>
                <a:lnTo>
                  <a:pt x="130" y="875"/>
                </a:lnTo>
                <a:lnTo>
                  <a:pt x="147" y="889"/>
                </a:lnTo>
                <a:lnTo>
                  <a:pt x="165" y="902"/>
                </a:lnTo>
                <a:lnTo>
                  <a:pt x="183" y="917"/>
                </a:lnTo>
                <a:lnTo>
                  <a:pt x="202" y="929"/>
                </a:lnTo>
                <a:lnTo>
                  <a:pt x="222" y="940"/>
                </a:lnTo>
                <a:lnTo>
                  <a:pt x="243" y="951"/>
                </a:lnTo>
                <a:lnTo>
                  <a:pt x="264" y="961"/>
                </a:lnTo>
                <a:lnTo>
                  <a:pt x="285" y="971"/>
                </a:lnTo>
                <a:lnTo>
                  <a:pt x="308" y="979"/>
                </a:lnTo>
                <a:lnTo>
                  <a:pt x="331" y="986"/>
                </a:lnTo>
                <a:lnTo>
                  <a:pt x="354" y="992"/>
                </a:lnTo>
                <a:lnTo>
                  <a:pt x="378" y="999"/>
                </a:lnTo>
                <a:lnTo>
                  <a:pt x="403" y="1004"/>
                </a:lnTo>
                <a:lnTo>
                  <a:pt x="427" y="1007"/>
                </a:lnTo>
                <a:lnTo>
                  <a:pt x="454" y="1010"/>
                </a:lnTo>
                <a:lnTo>
                  <a:pt x="478" y="1012"/>
                </a:lnTo>
                <a:lnTo>
                  <a:pt x="504" y="1012"/>
                </a:lnTo>
                <a:lnTo>
                  <a:pt x="3572" y="1012"/>
                </a:lnTo>
                <a:lnTo>
                  <a:pt x="3572" y="760"/>
                </a:lnTo>
                <a:lnTo>
                  <a:pt x="1882" y="760"/>
                </a:lnTo>
                <a:lnTo>
                  <a:pt x="1882" y="760"/>
                </a:lnTo>
                <a:lnTo>
                  <a:pt x="1859" y="759"/>
                </a:lnTo>
                <a:lnTo>
                  <a:pt x="1836" y="757"/>
                </a:lnTo>
                <a:lnTo>
                  <a:pt x="1814" y="754"/>
                </a:lnTo>
                <a:lnTo>
                  <a:pt x="1791" y="751"/>
                </a:lnTo>
                <a:lnTo>
                  <a:pt x="1768" y="746"/>
                </a:lnTo>
                <a:lnTo>
                  <a:pt x="1747" y="739"/>
                </a:lnTo>
                <a:lnTo>
                  <a:pt x="1725" y="733"/>
                </a:lnTo>
                <a:lnTo>
                  <a:pt x="1704" y="724"/>
                </a:lnTo>
                <a:lnTo>
                  <a:pt x="1685" y="715"/>
                </a:lnTo>
                <a:lnTo>
                  <a:pt x="1665" y="705"/>
                </a:lnTo>
                <a:lnTo>
                  <a:pt x="1645" y="693"/>
                </a:lnTo>
                <a:lnTo>
                  <a:pt x="1627" y="682"/>
                </a:lnTo>
                <a:lnTo>
                  <a:pt x="1609" y="669"/>
                </a:lnTo>
                <a:lnTo>
                  <a:pt x="1592" y="656"/>
                </a:lnTo>
                <a:lnTo>
                  <a:pt x="1575" y="641"/>
                </a:lnTo>
                <a:lnTo>
                  <a:pt x="1560" y="627"/>
                </a:lnTo>
                <a:lnTo>
                  <a:pt x="1544" y="610"/>
                </a:lnTo>
                <a:lnTo>
                  <a:pt x="1529" y="594"/>
                </a:lnTo>
                <a:lnTo>
                  <a:pt x="1516" y="576"/>
                </a:lnTo>
                <a:lnTo>
                  <a:pt x="1503" y="558"/>
                </a:lnTo>
                <a:lnTo>
                  <a:pt x="1492" y="540"/>
                </a:lnTo>
                <a:lnTo>
                  <a:pt x="1480" y="520"/>
                </a:lnTo>
                <a:lnTo>
                  <a:pt x="1471" y="501"/>
                </a:lnTo>
                <a:lnTo>
                  <a:pt x="1463" y="481"/>
                </a:lnTo>
                <a:lnTo>
                  <a:pt x="1454" y="460"/>
                </a:lnTo>
                <a:lnTo>
                  <a:pt x="1446" y="439"/>
                </a:lnTo>
                <a:lnTo>
                  <a:pt x="1440" y="418"/>
                </a:lnTo>
                <a:lnTo>
                  <a:pt x="1435" y="395"/>
                </a:lnTo>
                <a:lnTo>
                  <a:pt x="1432" y="372"/>
                </a:lnTo>
                <a:lnTo>
                  <a:pt x="1428" y="349"/>
                </a:lnTo>
                <a:lnTo>
                  <a:pt x="1427" y="326"/>
                </a:lnTo>
                <a:lnTo>
                  <a:pt x="1427" y="303"/>
                </a:lnTo>
                <a:lnTo>
                  <a:pt x="1427" y="303"/>
                </a:lnTo>
                <a:close/>
              </a:path>
            </a:pathLst>
          </a:custGeom>
          <a:solidFill>
            <a:schemeClr val="accent2"/>
          </a:solidFill>
          <a:ln>
            <a:noFill/>
          </a:ln>
        </p:spPr>
        <p:txBody>
          <a:bodyPr lIns="91425" tIns="45700" rIns="91425" bIns="45700" anchor="t" anchorCtr="0">
            <a:noAutofit/>
          </a:bodyPr>
          <a:lstStyle/>
          <a:p>
            <a:endParaRPr/>
          </a:p>
        </p:txBody>
      </p:sp>
      <p:sp>
        <p:nvSpPr>
          <p:cNvPr id="9" name="Shape 9"/>
          <p:cNvSpPr/>
          <p:nvPr/>
        </p:nvSpPr>
        <p:spPr>
          <a:xfrm>
            <a:off x="6781800" y="4659251"/>
            <a:ext cx="1903412" cy="736601"/>
          </a:xfrm>
          <a:custGeom>
            <a:avLst/>
            <a:gdLst/>
            <a:ahLst/>
            <a:cxnLst/>
            <a:rect l="0" t="0" r="0" b="0"/>
            <a:pathLst>
              <a:path w="2398" h="927" extrusionOk="0">
                <a:moveTo>
                  <a:pt x="971" y="708"/>
                </a:moveTo>
                <a:lnTo>
                  <a:pt x="971" y="708"/>
                </a:lnTo>
                <a:lnTo>
                  <a:pt x="971" y="927"/>
                </a:lnTo>
                <a:lnTo>
                  <a:pt x="2398" y="927"/>
                </a:lnTo>
                <a:lnTo>
                  <a:pt x="2398" y="418"/>
                </a:lnTo>
                <a:lnTo>
                  <a:pt x="2398" y="418"/>
                </a:lnTo>
                <a:lnTo>
                  <a:pt x="2398" y="395"/>
                </a:lnTo>
                <a:lnTo>
                  <a:pt x="2395" y="374"/>
                </a:lnTo>
                <a:lnTo>
                  <a:pt x="2392" y="354"/>
                </a:lnTo>
                <a:lnTo>
                  <a:pt x="2389" y="333"/>
                </a:lnTo>
                <a:lnTo>
                  <a:pt x="2382" y="313"/>
                </a:lnTo>
                <a:lnTo>
                  <a:pt x="2375" y="294"/>
                </a:lnTo>
                <a:lnTo>
                  <a:pt x="2367" y="274"/>
                </a:lnTo>
                <a:lnTo>
                  <a:pt x="2359" y="254"/>
                </a:lnTo>
                <a:lnTo>
                  <a:pt x="2348" y="236"/>
                </a:lnTo>
                <a:lnTo>
                  <a:pt x="2338" y="219"/>
                </a:lnTo>
                <a:lnTo>
                  <a:pt x="2325" y="201"/>
                </a:lnTo>
                <a:lnTo>
                  <a:pt x="2312" y="184"/>
                </a:lnTo>
                <a:lnTo>
                  <a:pt x="2299" y="168"/>
                </a:lnTo>
                <a:lnTo>
                  <a:pt x="2282" y="152"/>
                </a:lnTo>
                <a:lnTo>
                  <a:pt x="2268" y="137"/>
                </a:lnTo>
                <a:lnTo>
                  <a:pt x="2250" y="122"/>
                </a:lnTo>
                <a:lnTo>
                  <a:pt x="2233" y="108"/>
                </a:lnTo>
                <a:lnTo>
                  <a:pt x="2214" y="94"/>
                </a:lnTo>
                <a:lnTo>
                  <a:pt x="2196" y="83"/>
                </a:lnTo>
                <a:lnTo>
                  <a:pt x="2176" y="70"/>
                </a:lnTo>
                <a:lnTo>
                  <a:pt x="2155" y="60"/>
                </a:lnTo>
                <a:lnTo>
                  <a:pt x="2134" y="50"/>
                </a:lnTo>
                <a:lnTo>
                  <a:pt x="2113" y="41"/>
                </a:lnTo>
                <a:lnTo>
                  <a:pt x="2090" y="32"/>
                </a:lnTo>
                <a:lnTo>
                  <a:pt x="2067" y="24"/>
                </a:lnTo>
                <a:lnTo>
                  <a:pt x="2044" y="18"/>
                </a:lnTo>
                <a:lnTo>
                  <a:pt x="2020" y="13"/>
                </a:lnTo>
                <a:lnTo>
                  <a:pt x="1995" y="8"/>
                </a:lnTo>
                <a:lnTo>
                  <a:pt x="1971" y="5"/>
                </a:lnTo>
                <a:lnTo>
                  <a:pt x="1944" y="1"/>
                </a:lnTo>
                <a:lnTo>
                  <a:pt x="1920" y="0"/>
                </a:lnTo>
                <a:lnTo>
                  <a:pt x="1894" y="0"/>
                </a:lnTo>
                <a:lnTo>
                  <a:pt x="0" y="0"/>
                </a:lnTo>
                <a:lnTo>
                  <a:pt x="0" y="251"/>
                </a:lnTo>
                <a:lnTo>
                  <a:pt x="514" y="251"/>
                </a:lnTo>
                <a:lnTo>
                  <a:pt x="514" y="251"/>
                </a:lnTo>
                <a:lnTo>
                  <a:pt x="539" y="251"/>
                </a:lnTo>
                <a:lnTo>
                  <a:pt x="562" y="254"/>
                </a:lnTo>
                <a:lnTo>
                  <a:pt x="585" y="256"/>
                </a:lnTo>
                <a:lnTo>
                  <a:pt x="607" y="261"/>
                </a:lnTo>
                <a:lnTo>
                  <a:pt x="629" y="266"/>
                </a:lnTo>
                <a:lnTo>
                  <a:pt x="651" y="272"/>
                </a:lnTo>
                <a:lnTo>
                  <a:pt x="673" y="279"/>
                </a:lnTo>
                <a:lnTo>
                  <a:pt x="692" y="287"/>
                </a:lnTo>
                <a:lnTo>
                  <a:pt x="713" y="297"/>
                </a:lnTo>
                <a:lnTo>
                  <a:pt x="733" y="307"/>
                </a:lnTo>
                <a:lnTo>
                  <a:pt x="753" y="318"/>
                </a:lnTo>
                <a:lnTo>
                  <a:pt x="771" y="330"/>
                </a:lnTo>
                <a:lnTo>
                  <a:pt x="789" y="343"/>
                </a:lnTo>
                <a:lnTo>
                  <a:pt x="805" y="356"/>
                </a:lnTo>
                <a:lnTo>
                  <a:pt x="823" y="370"/>
                </a:lnTo>
                <a:lnTo>
                  <a:pt x="838" y="385"/>
                </a:lnTo>
                <a:lnTo>
                  <a:pt x="854" y="401"/>
                </a:lnTo>
                <a:lnTo>
                  <a:pt x="867" y="418"/>
                </a:lnTo>
                <a:lnTo>
                  <a:pt x="882" y="434"/>
                </a:lnTo>
                <a:lnTo>
                  <a:pt x="893" y="452"/>
                </a:lnTo>
                <a:lnTo>
                  <a:pt x="906" y="472"/>
                </a:lnTo>
                <a:lnTo>
                  <a:pt x="918" y="491"/>
                </a:lnTo>
                <a:lnTo>
                  <a:pt x="927" y="511"/>
                </a:lnTo>
                <a:lnTo>
                  <a:pt x="936" y="530"/>
                </a:lnTo>
                <a:lnTo>
                  <a:pt x="944" y="552"/>
                </a:lnTo>
                <a:lnTo>
                  <a:pt x="952" y="573"/>
                </a:lnTo>
                <a:lnTo>
                  <a:pt x="957" y="594"/>
                </a:lnTo>
                <a:lnTo>
                  <a:pt x="963" y="617"/>
                </a:lnTo>
                <a:lnTo>
                  <a:pt x="967" y="638"/>
                </a:lnTo>
                <a:lnTo>
                  <a:pt x="970" y="661"/>
                </a:lnTo>
                <a:lnTo>
                  <a:pt x="971" y="685"/>
                </a:lnTo>
                <a:lnTo>
                  <a:pt x="971" y="708"/>
                </a:lnTo>
                <a:lnTo>
                  <a:pt x="971" y="708"/>
                </a:lnTo>
                <a:close/>
              </a:path>
            </a:pathLst>
          </a:custGeom>
          <a:solidFill>
            <a:schemeClr val="accent4"/>
          </a:solidFill>
          <a:ln>
            <a:noFill/>
          </a:ln>
        </p:spPr>
        <p:txBody>
          <a:bodyPr lIns="91425" tIns="45700" rIns="91425" bIns="45700" anchor="t" anchorCtr="0">
            <a:noAutofit/>
          </a:bodyPr>
          <a:lstStyle/>
          <a:p>
            <a:endParaRPr/>
          </a:p>
        </p:txBody>
      </p:sp>
      <p:sp>
        <p:nvSpPr>
          <p:cNvPr id="10" name="Shape 10"/>
          <p:cNvSpPr/>
          <p:nvPr/>
        </p:nvSpPr>
        <p:spPr>
          <a:xfrm>
            <a:off x="381000" y="0"/>
            <a:ext cx="1136699" cy="3962399"/>
          </a:xfrm>
          <a:prstGeom prst="rect">
            <a:avLst/>
          </a:prstGeom>
          <a:solidFill>
            <a:schemeClr val="accent3"/>
          </a:solidFill>
          <a:ln>
            <a:noFill/>
          </a:ln>
        </p:spPr>
        <p:txBody>
          <a:bodyPr lIns="91425" tIns="45700" rIns="91425" bIns="45700" anchor="t" anchorCtr="0">
            <a:noAutofit/>
          </a:bodyPr>
          <a:lstStyle/>
          <a:p>
            <a:endParaRPr/>
          </a:p>
        </p:txBody>
      </p:sp>
      <p:sp>
        <p:nvSpPr>
          <p:cNvPr id="11" name="Shape 11"/>
          <p:cNvSpPr/>
          <p:nvPr/>
        </p:nvSpPr>
        <p:spPr>
          <a:xfrm>
            <a:off x="3268663" y="4659251"/>
            <a:ext cx="1700099" cy="200099"/>
          </a:xfrm>
          <a:prstGeom prst="rect">
            <a:avLst/>
          </a:prstGeom>
          <a:solidFill>
            <a:schemeClr val="accent3"/>
          </a:solidFill>
          <a:ln>
            <a:noFill/>
          </a:ln>
        </p:spPr>
        <p:txBody>
          <a:bodyPr lIns="91425" tIns="45700" rIns="91425" bIns="45700" anchor="t" anchorCtr="0">
            <a:noAutofit/>
          </a:bodyPr>
          <a:lstStyle/>
          <a:p>
            <a:endParaRPr/>
          </a:p>
        </p:txBody>
      </p:sp>
      <p:sp>
        <p:nvSpPr>
          <p:cNvPr id="12" name="Shape 12"/>
          <p:cNvSpPr/>
          <p:nvPr/>
        </p:nvSpPr>
        <p:spPr>
          <a:xfrm>
            <a:off x="5021262" y="4659251"/>
            <a:ext cx="1684199" cy="200099"/>
          </a:xfrm>
          <a:prstGeom prst="rect">
            <a:avLst/>
          </a:prstGeom>
          <a:solidFill>
            <a:schemeClr val="lt2"/>
          </a:solidFill>
          <a:ln>
            <a:noFill/>
          </a:ln>
        </p:spPr>
        <p:txBody>
          <a:bodyPr lIns="91425" tIns="45700" rIns="91425" bIns="45700" anchor="t" anchorCtr="0">
            <a:noAutofit/>
          </a:bodyPr>
          <a:lstStyle/>
          <a:p>
            <a:endParaRPr/>
          </a:p>
        </p:txBody>
      </p:sp>
      <p:sp>
        <p:nvSpPr>
          <p:cNvPr id="13" name="Shape 13"/>
          <p:cNvSpPr/>
          <p:nvPr/>
        </p:nvSpPr>
        <p:spPr>
          <a:xfrm>
            <a:off x="7546975" y="5449826"/>
            <a:ext cx="1139824" cy="1409700"/>
          </a:xfrm>
          <a:custGeom>
            <a:avLst/>
            <a:gdLst/>
            <a:ahLst/>
            <a:cxnLst/>
            <a:rect l="0" t="0" r="0" b="0"/>
            <a:pathLst>
              <a:path w="1437" h="1776" extrusionOk="0">
                <a:moveTo>
                  <a:pt x="1435" y="1776"/>
                </a:moveTo>
                <a:lnTo>
                  <a:pt x="0" y="1776"/>
                </a:lnTo>
                <a:lnTo>
                  <a:pt x="2" y="0"/>
                </a:lnTo>
                <a:lnTo>
                  <a:pt x="1437" y="0"/>
                </a:lnTo>
                <a:lnTo>
                  <a:pt x="1435" y="1776"/>
                </a:lnTo>
                <a:close/>
              </a:path>
            </a:pathLst>
          </a:custGeom>
          <a:solidFill>
            <a:schemeClr val="lt2"/>
          </a:solidFill>
          <a:ln>
            <a:noFill/>
          </a:ln>
        </p:spPr>
        <p:txBody>
          <a:bodyPr lIns="91425" tIns="45700" rIns="91425" bIns="45700" anchor="t" anchorCtr="0">
            <a:noAutofit/>
          </a:bodyPr>
          <a:lstStyle/>
          <a:p>
            <a:endParaRPr/>
          </a:p>
        </p:txBody>
      </p:sp>
      <p:sp>
        <p:nvSpPr>
          <p:cNvPr id="14" name="Shape 14"/>
          <p:cNvSpPr txBox="1">
            <a:spLocks noGrp="1"/>
          </p:cNvSpPr>
          <p:nvPr>
            <p:ph type="ctrTitle"/>
          </p:nvPr>
        </p:nvSpPr>
        <p:spPr>
          <a:xfrm>
            <a:off x="2220060" y="2916233"/>
            <a:ext cx="4710000" cy="1650599"/>
          </a:xfrm>
          <a:prstGeom prst="rect">
            <a:avLst/>
          </a:prstGeom>
          <a:noFill/>
          <a:ln>
            <a:noFill/>
          </a:ln>
        </p:spPr>
        <p:txBody>
          <a:bodyPr lIns="91425" tIns="91425" rIns="91425" bIns="91425" anchor="b" anchorCtr="0"/>
          <a:lstStyle>
            <a:lvl1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1pPr>
            <a:lvl2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2pPr>
            <a:lvl3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3pPr>
            <a:lvl4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4pPr>
            <a:lvl5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5pPr>
            <a:lvl6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6pPr>
            <a:lvl7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7pPr>
            <a:lvl8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8pPr>
            <a:lvl9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2220060" y="4974907"/>
            <a:ext cx="4710000" cy="8849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1pPr>
            <a:lvl2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2pPr>
            <a:lvl3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3pPr>
            <a:lvl4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4pPr>
            <a:lvl5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5pPr>
            <a:lvl6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6pPr>
            <a:lvl7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7pPr>
            <a:lvl8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8pPr>
            <a:lvl9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6"/>
        <p:cNvGrpSpPr/>
        <p:nvPr/>
      </p:nvGrpSpPr>
      <p:grpSpPr>
        <a:xfrm>
          <a:off x="0" y="0"/>
          <a:ext cx="0" cy="0"/>
          <a:chOff x="0" y="0"/>
          <a:chExt cx="0" cy="0"/>
        </a:xfrm>
      </p:grpSpPr>
      <p:sp>
        <p:nvSpPr>
          <p:cNvPr id="17" name="Shape 17"/>
          <p:cNvSpPr/>
          <p:nvPr/>
        </p:nvSpPr>
        <p:spPr>
          <a:xfrm>
            <a:off x="152401" y="1371600"/>
            <a:ext cx="2208212" cy="3182937"/>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endParaRPr/>
          </a:p>
        </p:txBody>
      </p:sp>
      <p:sp>
        <p:nvSpPr>
          <p:cNvPr id="18" name="Shape 18"/>
          <p:cNvSpPr/>
          <p:nvPr/>
        </p:nvSpPr>
        <p:spPr>
          <a:xfrm>
            <a:off x="152401" y="4641850"/>
            <a:ext cx="498599" cy="2216099"/>
          </a:xfrm>
          <a:prstGeom prst="rect">
            <a:avLst/>
          </a:prstGeom>
          <a:solidFill>
            <a:schemeClr val="accent3"/>
          </a:solidFill>
          <a:ln>
            <a:noFill/>
          </a:ln>
        </p:spPr>
        <p:txBody>
          <a:bodyPr lIns="91425" tIns="45700" rIns="91425" bIns="45700" anchor="t" anchorCtr="0">
            <a:noAutofit/>
          </a:bodyPr>
          <a:lstStyle/>
          <a:p>
            <a:endParaRPr/>
          </a:p>
        </p:txBody>
      </p:sp>
      <p:sp>
        <p:nvSpPr>
          <p:cNvPr id="19" name="Shape 19"/>
          <p:cNvSpPr/>
          <p:nvPr/>
        </p:nvSpPr>
        <p:spPr>
          <a:xfrm>
            <a:off x="2413000" y="1371600"/>
            <a:ext cx="2432099" cy="207900"/>
          </a:xfrm>
          <a:prstGeom prst="rect">
            <a:avLst/>
          </a:prstGeom>
          <a:solidFill>
            <a:schemeClr val="accent3"/>
          </a:solidFill>
          <a:ln>
            <a:noFill/>
          </a:ln>
        </p:spPr>
        <p:txBody>
          <a:bodyPr lIns="91425" tIns="45700" rIns="91425" bIns="45700" anchor="t" anchorCtr="0">
            <a:noAutofit/>
          </a:bodyPr>
          <a:lstStyle/>
          <a:p>
            <a:endParaRPr/>
          </a:p>
        </p:txBody>
      </p:sp>
      <p:sp>
        <p:nvSpPr>
          <p:cNvPr id="20" name="Shape 20"/>
          <p:cNvSpPr/>
          <p:nvPr/>
        </p:nvSpPr>
        <p:spPr>
          <a:xfrm>
            <a:off x="4911726" y="1371600"/>
            <a:ext cx="1965299" cy="207900"/>
          </a:xfrm>
          <a:prstGeom prst="rect">
            <a:avLst/>
          </a:prstGeom>
          <a:solidFill>
            <a:srgbClr val="E3BC6D"/>
          </a:solidFill>
          <a:ln>
            <a:noFill/>
          </a:ln>
        </p:spPr>
        <p:txBody>
          <a:bodyPr lIns="91425" tIns="45700" rIns="91425" bIns="45700" anchor="t" anchorCtr="0">
            <a:noAutofit/>
          </a:bodyPr>
          <a:lstStyle/>
          <a:p>
            <a:endParaRPr/>
          </a:p>
        </p:txBody>
      </p:sp>
      <p:sp>
        <p:nvSpPr>
          <p:cNvPr id="21" name="Shape 21"/>
          <p:cNvSpPr/>
          <p:nvPr/>
        </p:nvSpPr>
        <p:spPr>
          <a:xfrm>
            <a:off x="6943725" y="1371600"/>
            <a:ext cx="2200199" cy="207900"/>
          </a:xfrm>
          <a:prstGeom prst="rect">
            <a:avLst/>
          </a:prstGeom>
          <a:solidFill>
            <a:schemeClr val="accent4"/>
          </a:solidFill>
          <a:ln>
            <a:noFill/>
          </a:ln>
        </p:spPr>
        <p:txBody>
          <a:bodyPr lIns="91425" tIns="45700" rIns="91425" bIns="45700" anchor="t" anchorCtr="0">
            <a:noAutofit/>
          </a:bodyPr>
          <a:lstStyle/>
          <a:p>
            <a:endParaRPr/>
          </a:p>
        </p:txBody>
      </p:sp>
      <p:sp>
        <p:nvSpPr>
          <p:cNvPr id="22" name="Shape 22"/>
          <p:cNvSpPr txBox="1">
            <a:spLocks noGrp="1"/>
          </p:cNvSpPr>
          <p:nvPr>
            <p:ph type="body" idx="1"/>
          </p:nvPr>
        </p:nvSpPr>
        <p:spPr>
          <a:xfrm>
            <a:off x="854948" y="1579562"/>
            <a:ext cx="7831799" cy="4988100"/>
          </a:xfrm>
          <a:prstGeom prst="rect">
            <a:avLst/>
          </a:prstGeom>
          <a:noFill/>
          <a:ln>
            <a:noFill/>
          </a:ln>
        </p:spPr>
        <p:txBody>
          <a:bodyPr lIns="91425" tIns="91425" rIns="91425" bIns="91425" anchor="t" anchorCtr="0"/>
          <a:lstStyle>
            <a:lvl1pPr marL="457200" indent="-457200" rtl="0">
              <a:defRPr>
                <a:solidFill>
                  <a:schemeClr val="lt2"/>
                </a:solidFill>
              </a:defRPr>
            </a:lvl1pPr>
            <a:lvl2pPr marL="800100" indent="-342900" rtl="0">
              <a:defRPr>
                <a:solidFill>
                  <a:schemeClr val="lt2"/>
                </a:solidFill>
              </a:defRPr>
            </a:lvl2pPr>
            <a:lvl3pPr marL="1257300" indent="-342900" rtl="0">
              <a:defRPr>
                <a:solidFill>
                  <a:schemeClr val="lt2"/>
                </a:solidFill>
              </a:defRPr>
            </a:lvl3pPr>
            <a:lvl4pPr marL="1657350" indent="-285750" rtl="0">
              <a:defRPr>
                <a:solidFill>
                  <a:schemeClr val="lt2"/>
                </a:solidFill>
              </a:defRPr>
            </a:lvl4pPr>
            <a:lvl5pPr marL="2114550" indent="-285750" rtl="0">
              <a:defRPr sz="1800">
                <a:solidFill>
                  <a:schemeClr val="lt2"/>
                </a:solidFill>
              </a:defRPr>
            </a:lvl5pPr>
            <a:lvl6pPr marL="2571750" indent="-285750" rtl="0">
              <a:defRPr sz="1800">
                <a:solidFill>
                  <a:schemeClr val="lt2"/>
                </a:solidFill>
              </a:defRPr>
            </a:lvl6pPr>
            <a:lvl7pPr marL="3028950" indent="-285750" rtl="0">
              <a:defRPr sz="1800">
                <a:solidFill>
                  <a:schemeClr val="lt2"/>
                </a:solidFill>
              </a:defRPr>
            </a:lvl7pPr>
            <a:lvl8pPr marL="3486150" indent="-285750" rtl="0">
              <a:defRPr sz="1800">
                <a:solidFill>
                  <a:schemeClr val="lt2"/>
                </a:solidFill>
              </a:defRPr>
            </a:lvl8pPr>
            <a:lvl9pPr marL="3943350" indent="-285750" rtl="0">
              <a:defRPr sz="1800">
                <a:solidFill>
                  <a:schemeClr val="lt2"/>
                </a:solidFill>
              </a:defRPr>
            </a:lvl9pPr>
          </a:lstStyle>
          <a:p>
            <a:endParaRPr/>
          </a:p>
        </p:txBody>
      </p:sp>
      <p:sp>
        <p:nvSpPr>
          <p:cNvPr id="23" name="Shape 23"/>
          <p:cNvSpPr txBox="1">
            <a:spLocks noGrp="1"/>
          </p:cNvSpPr>
          <p:nvPr>
            <p:ph type="title"/>
          </p:nvPr>
        </p:nvSpPr>
        <p:spPr>
          <a:xfrm>
            <a:off x="854948" y="216537"/>
            <a:ext cx="7831799"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4"/>
        <p:cNvGrpSpPr/>
        <p:nvPr/>
      </p:nvGrpSpPr>
      <p:grpSpPr>
        <a:xfrm>
          <a:off x="0" y="0"/>
          <a:ext cx="0" cy="0"/>
          <a:chOff x="0" y="0"/>
          <a:chExt cx="0" cy="0"/>
        </a:xfrm>
      </p:grpSpPr>
      <p:sp>
        <p:nvSpPr>
          <p:cNvPr id="25" name="Shape 25"/>
          <p:cNvSpPr/>
          <p:nvPr/>
        </p:nvSpPr>
        <p:spPr>
          <a:xfrm>
            <a:off x="152401" y="1371600"/>
            <a:ext cx="2208212" cy="3182937"/>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endParaRPr/>
          </a:p>
        </p:txBody>
      </p:sp>
      <p:sp>
        <p:nvSpPr>
          <p:cNvPr id="26" name="Shape 26"/>
          <p:cNvSpPr/>
          <p:nvPr/>
        </p:nvSpPr>
        <p:spPr>
          <a:xfrm>
            <a:off x="152401" y="4641850"/>
            <a:ext cx="498599" cy="2216099"/>
          </a:xfrm>
          <a:prstGeom prst="rect">
            <a:avLst/>
          </a:prstGeom>
          <a:solidFill>
            <a:schemeClr val="accent3"/>
          </a:solidFill>
          <a:ln>
            <a:noFill/>
          </a:ln>
        </p:spPr>
        <p:txBody>
          <a:bodyPr lIns="91425" tIns="45700" rIns="91425" bIns="45700" anchor="t" anchorCtr="0">
            <a:noAutofit/>
          </a:bodyPr>
          <a:lstStyle/>
          <a:p>
            <a:endParaRPr/>
          </a:p>
        </p:txBody>
      </p:sp>
      <p:sp>
        <p:nvSpPr>
          <p:cNvPr id="27" name="Shape 27"/>
          <p:cNvSpPr/>
          <p:nvPr/>
        </p:nvSpPr>
        <p:spPr>
          <a:xfrm>
            <a:off x="2413000" y="1371600"/>
            <a:ext cx="2432099" cy="207900"/>
          </a:xfrm>
          <a:prstGeom prst="rect">
            <a:avLst/>
          </a:prstGeom>
          <a:solidFill>
            <a:schemeClr val="accent3"/>
          </a:solidFill>
          <a:ln>
            <a:noFill/>
          </a:ln>
        </p:spPr>
        <p:txBody>
          <a:bodyPr lIns="91425" tIns="45700" rIns="91425" bIns="45700" anchor="t" anchorCtr="0">
            <a:noAutofit/>
          </a:bodyPr>
          <a:lstStyle/>
          <a:p>
            <a:endParaRPr/>
          </a:p>
        </p:txBody>
      </p:sp>
      <p:sp>
        <p:nvSpPr>
          <p:cNvPr id="28" name="Shape 28"/>
          <p:cNvSpPr/>
          <p:nvPr/>
        </p:nvSpPr>
        <p:spPr>
          <a:xfrm>
            <a:off x="4911726" y="1371600"/>
            <a:ext cx="1965299" cy="207900"/>
          </a:xfrm>
          <a:prstGeom prst="rect">
            <a:avLst/>
          </a:prstGeom>
          <a:solidFill>
            <a:srgbClr val="E3BC6D"/>
          </a:solidFill>
          <a:ln>
            <a:noFill/>
          </a:ln>
        </p:spPr>
        <p:txBody>
          <a:bodyPr lIns="91425" tIns="45700" rIns="91425" bIns="45700" anchor="t" anchorCtr="0">
            <a:noAutofit/>
          </a:bodyPr>
          <a:lstStyle/>
          <a:p>
            <a:endParaRPr/>
          </a:p>
        </p:txBody>
      </p:sp>
      <p:sp>
        <p:nvSpPr>
          <p:cNvPr id="29" name="Shape 29"/>
          <p:cNvSpPr/>
          <p:nvPr/>
        </p:nvSpPr>
        <p:spPr>
          <a:xfrm>
            <a:off x="6943725" y="1371600"/>
            <a:ext cx="2200199" cy="207900"/>
          </a:xfrm>
          <a:prstGeom prst="rect">
            <a:avLst/>
          </a:prstGeom>
          <a:solidFill>
            <a:schemeClr val="accent4"/>
          </a:solidFill>
          <a:ln>
            <a:noFill/>
          </a:ln>
        </p:spPr>
        <p:txBody>
          <a:bodyPr lIns="91425" tIns="45700" rIns="91425" bIns="45700" anchor="t" anchorCtr="0">
            <a:noAutofit/>
          </a:bodyPr>
          <a:lstStyle/>
          <a:p>
            <a:endParaRPr/>
          </a:p>
        </p:txBody>
      </p:sp>
      <p:sp>
        <p:nvSpPr>
          <p:cNvPr id="30" name="Shape 30"/>
          <p:cNvSpPr txBox="1">
            <a:spLocks noGrp="1"/>
          </p:cNvSpPr>
          <p:nvPr>
            <p:ph type="body" idx="1"/>
          </p:nvPr>
        </p:nvSpPr>
        <p:spPr>
          <a:xfrm>
            <a:off x="854948" y="1579562"/>
            <a:ext cx="3859799" cy="4988100"/>
          </a:xfrm>
          <a:prstGeom prst="rect">
            <a:avLst/>
          </a:prstGeom>
          <a:noFill/>
          <a:ln>
            <a:noFill/>
          </a:ln>
        </p:spPr>
        <p:txBody>
          <a:bodyPr lIns="91425" tIns="91425" rIns="91425" bIns="91425" anchor="t" anchorCtr="0"/>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1" name="Shape 31"/>
          <p:cNvSpPr txBox="1">
            <a:spLocks noGrp="1"/>
          </p:cNvSpPr>
          <p:nvPr>
            <p:ph type="body" idx="2"/>
          </p:nvPr>
        </p:nvSpPr>
        <p:spPr>
          <a:xfrm>
            <a:off x="4827083" y="1579562"/>
            <a:ext cx="3859799" cy="4988100"/>
          </a:xfrm>
          <a:prstGeom prst="rect">
            <a:avLst/>
          </a:prstGeom>
          <a:noFill/>
          <a:ln>
            <a:noFill/>
          </a:ln>
        </p:spPr>
        <p:txBody>
          <a:bodyPr lIns="91425" tIns="91425" rIns="91425" bIns="91425" anchor="t" anchorCtr="0"/>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2" name="Shape 32"/>
          <p:cNvSpPr txBox="1">
            <a:spLocks noGrp="1"/>
          </p:cNvSpPr>
          <p:nvPr>
            <p:ph type="title"/>
          </p:nvPr>
        </p:nvSpPr>
        <p:spPr>
          <a:xfrm>
            <a:off x="854948" y="216537"/>
            <a:ext cx="7831799"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3"/>
        <p:cNvGrpSpPr/>
        <p:nvPr/>
      </p:nvGrpSpPr>
      <p:grpSpPr>
        <a:xfrm>
          <a:off x="0" y="0"/>
          <a:ext cx="0" cy="0"/>
          <a:chOff x="0" y="0"/>
          <a:chExt cx="0" cy="0"/>
        </a:xfrm>
      </p:grpSpPr>
      <p:sp>
        <p:nvSpPr>
          <p:cNvPr id="34" name="Shape 34"/>
          <p:cNvSpPr/>
          <p:nvPr/>
        </p:nvSpPr>
        <p:spPr>
          <a:xfrm>
            <a:off x="152401" y="1371600"/>
            <a:ext cx="2208212" cy="3182937"/>
          </a:xfrm>
          <a:custGeom>
            <a:avLst/>
            <a:gdLst/>
            <a:ahLst/>
            <a:cxnLst/>
            <a:rect l="0" t="0" r="0" b="0"/>
            <a:pathLst>
              <a:path w="2782" h="4010" extrusionOk="0">
                <a:moveTo>
                  <a:pt x="635" y="719"/>
                </a:moveTo>
                <a:lnTo>
                  <a:pt x="635" y="719"/>
                </a:lnTo>
                <a:lnTo>
                  <a:pt x="635" y="4010"/>
                </a:lnTo>
                <a:lnTo>
                  <a:pt x="0" y="4010"/>
                </a:lnTo>
                <a:lnTo>
                  <a:pt x="0" y="418"/>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lnTo>
                  <a:pt x="635" y="719"/>
                </a:lnTo>
                <a:close/>
              </a:path>
            </a:pathLst>
          </a:custGeom>
          <a:solidFill>
            <a:schemeClr val="lt2"/>
          </a:solidFill>
          <a:ln>
            <a:noFill/>
          </a:ln>
        </p:spPr>
        <p:txBody>
          <a:bodyPr lIns="91425" tIns="45700" rIns="91425" bIns="45700" anchor="t" anchorCtr="0">
            <a:noAutofit/>
          </a:bodyPr>
          <a:lstStyle/>
          <a:p>
            <a:endParaRPr/>
          </a:p>
        </p:txBody>
      </p:sp>
      <p:sp>
        <p:nvSpPr>
          <p:cNvPr id="35" name="Shape 35"/>
          <p:cNvSpPr/>
          <p:nvPr/>
        </p:nvSpPr>
        <p:spPr>
          <a:xfrm>
            <a:off x="152401" y="4641850"/>
            <a:ext cx="498599" cy="2216099"/>
          </a:xfrm>
          <a:prstGeom prst="rect">
            <a:avLst/>
          </a:prstGeom>
          <a:solidFill>
            <a:schemeClr val="accent3"/>
          </a:solidFill>
          <a:ln>
            <a:noFill/>
          </a:ln>
        </p:spPr>
        <p:txBody>
          <a:bodyPr lIns="91425" tIns="45700" rIns="91425" bIns="45700" anchor="t" anchorCtr="0">
            <a:noAutofit/>
          </a:bodyPr>
          <a:lstStyle/>
          <a:p>
            <a:endParaRPr/>
          </a:p>
        </p:txBody>
      </p:sp>
      <p:sp>
        <p:nvSpPr>
          <p:cNvPr id="36" name="Shape 36"/>
          <p:cNvSpPr/>
          <p:nvPr/>
        </p:nvSpPr>
        <p:spPr>
          <a:xfrm>
            <a:off x="2413000" y="1371600"/>
            <a:ext cx="2432099" cy="207900"/>
          </a:xfrm>
          <a:prstGeom prst="rect">
            <a:avLst/>
          </a:prstGeom>
          <a:solidFill>
            <a:schemeClr val="accent3"/>
          </a:solidFill>
          <a:ln>
            <a:noFill/>
          </a:ln>
        </p:spPr>
        <p:txBody>
          <a:bodyPr lIns="91425" tIns="45700" rIns="91425" bIns="45700" anchor="t" anchorCtr="0">
            <a:noAutofit/>
          </a:bodyPr>
          <a:lstStyle/>
          <a:p>
            <a:endParaRPr/>
          </a:p>
        </p:txBody>
      </p:sp>
      <p:sp>
        <p:nvSpPr>
          <p:cNvPr id="37" name="Shape 37"/>
          <p:cNvSpPr/>
          <p:nvPr/>
        </p:nvSpPr>
        <p:spPr>
          <a:xfrm>
            <a:off x="4911726" y="1371600"/>
            <a:ext cx="1965299" cy="207900"/>
          </a:xfrm>
          <a:prstGeom prst="rect">
            <a:avLst/>
          </a:prstGeom>
          <a:solidFill>
            <a:srgbClr val="E3BC6D"/>
          </a:solidFill>
          <a:ln>
            <a:noFill/>
          </a:ln>
        </p:spPr>
        <p:txBody>
          <a:bodyPr lIns="91425" tIns="45700" rIns="91425" bIns="45700" anchor="t" anchorCtr="0">
            <a:noAutofit/>
          </a:bodyPr>
          <a:lstStyle/>
          <a:p>
            <a:endParaRPr/>
          </a:p>
        </p:txBody>
      </p:sp>
      <p:sp>
        <p:nvSpPr>
          <p:cNvPr id="38" name="Shape 38"/>
          <p:cNvSpPr/>
          <p:nvPr/>
        </p:nvSpPr>
        <p:spPr>
          <a:xfrm>
            <a:off x="6943725" y="1371600"/>
            <a:ext cx="2200199" cy="207900"/>
          </a:xfrm>
          <a:prstGeom prst="rect">
            <a:avLst/>
          </a:prstGeom>
          <a:solidFill>
            <a:schemeClr val="accent4"/>
          </a:solidFill>
          <a:ln>
            <a:noFill/>
          </a:ln>
        </p:spPr>
        <p:txBody>
          <a:bodyPr lIns="91425" tIns="45700" rIns="91425" bIns="45700" anchor="t" anchorCtr="0">
            <a:noAutofit/>
          </a:bodyPr>
          <a:lstStyle/>
          <a:p>
            <a:endParaRPr/>
          </a:p>
        </p:txBody>
      </p:sp>
      <p:sp>
        <p:nvSpPr>
          <p:cNvPr id="39" name="Shape 39"/>
          <p:cNvSpPr txBox="1">
            <a:spLocks noGrp="1"/>
          </p:cNvSpPr>
          <p:nvPr>
            <p:ph type="title"/>
          </p:nvPr>
        </p:nvSpPr>
        <p:spPr>
          <a:xfrm>
            <a:off x="854948" y="216537"/>
            <a:ext cx="7831799"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0"/>
        <p:cNvGrpSpPr/>
        <p:nvPr/>
      </p:nvGrpSpPr>
      <p:grpSpPr>
        <a:xfrm>
          <a:off x="0" y="0"/>
          <a:ext cx="0" cy="0"/>
          <a:chOff x="0" y="0"/>
          <a:chExt cx="0" cy="0"/>
        </a:xfrm>
      </p:grpSpPr>
      <p:sp>
        <p:nvSpPr>
          <p:cNvPr id="41" name="Shape 41"/>
          <p:cNvSpPr/>
          <p:nvPr/>
        </p:nvSpPr>
        <p:spPr>
          <a:xfrm rot="10800000" flipH="1">
            <a:off x="228600" y="5333978"/>
            <a:ext cx="2208225" cy="1527698"/>
          </a:xfrm>
          <a:custGeom>
            <a:avLst/>
            <a:gdLst/>
            <a:ahLst/>
            <a:cxnLst/>
            <a:rect l="0" t="0" r="0" b="0"/>
            <a:pathLst>
              <a:path w="10000" h="18832" extrusionOk="0">
                <a:moveTo>
                  <a:pt x="2283" y="11895"/>
                </a:moveTo>
                <a:lnTo>
                  <a:pt x="2283" y="11895"/>
                </a:lnTo>
                <a:cubicBezTo>
                  <a:pt x="2258" y="7997"/>
                  <a:pt x="2271" y="3898"/>
                  <a:pt x="2246" y="0"/>
                </a:cubicBezTo>
                <a:lnTo>
                  <a:pt x="37" y="98"/>
                </a:lnTo>
                <a:cubicBezTo>
                  <a:pt x="25" y="4986"/>
                  <a:pt x="12" y="9874"/>
                  <a:pt x="0" y="14762"/>
                </a:cubicBezTo>
                <a:lnTo>
                  <a:pt x="0" y="14762"/>
                </a:lnTo>
                <a:lnTo>
                  <a:pt x="0" y="14967"/>
                </a:lnTo>
                <a:cubicBezTo>
                  <a:pt x="2" y="15036"/>
                  <a:pt x="5" y="15104"/>
                  <a:pt x="7" y="15173"/>
                </a:cubicBezTo>
                <a:cubicBezTo>
                  <a:pt x="11" y="15241"/>
                  <a:pt x="14" y="15310"/>
                  <a:pt x="18" y="15378"/>
                </a:cubicBezTo>
                <a:cubicBezTo>
                  <a:pt x="24" y="15443"/>
                  <a:pt x="30" y="15509"/>
                  <a:pt x="36" y="15574"/>
                </a:cubicBezTo>
                <a:cubicBezTo>
                  <a:pt x="42" y="15642"/>
                  <a:pt x="48" y="15711"/>
                  <a:pt x="54" y="15779"/>
                </a:cubicBezTo>
                <a:cubicBezTo>
                  <a:pt x="61" y="15844"/>
                  <a:pt x="68" y="15910"/>
                  <a:pt x="75" y="15975"/>
                </a:cubicBezTo>
                <a:cubicBezTo>
                  <a:pt x="85" y="16037"/>
                  <a:pt x="94" y="16099"/>
                  <a:pt x="104" y="16161"/>
                </a:cubicBezTo>
                <a:cubicBezTo>
                  <a:pt x="116" y="16220"/>
                  <a:pt x="128" y="16278"/>
                  <a:pt x="140" y="16337"/>
                </a:cubicBezTo>
                <a:cubicBezTo>
                  <a:pt x="152" y="16402"/>
                  <a:pt x="164" y="16468"/>
                  <a:pt x="176" y="16533"/>
                </a:cubicBezTo>
                <a:cubicBezTo>
                  <a:pt x="189" y="16592"/>
                  <a:pt x="203" y="16650"/>
                  <a:pt x="216" y="16709"/>
                </a:cubicBezTo>
                <a:cubicBezTo>
                  <a:pt x="230" y="16761"/>
                  <a:pt x="245" y="16813"/>
                  <a:pt x="259" y="16865"/>
                </a:cubicBezTo>
                <a:cubicBezTo>
                  <a:pt x="275" y="16924"/>
                  <a:pt x="290" y="16982"/>
                  <a:pt x="306" y="17041"/>
                </a:cubicBezTo>
                <a:cubicBezTo>
                  <a:pt x="324" y="17097"/>
                  <a:pt x="341" y="17152"/>
                  <a:pt x="359" y="17208"/>
                </a:cubicBezTo>
                <a:cubicBezTo>
                  <a:pt x="376" y="17254"/>
                  <a:pt x="393" y="17299"/>
                  <a:pt x="410" y="17345"/>
                </a:cubicBezTo>
                <a:cubicBezTo>
                  <a:pt x="430" y="17400"/>
                  <a:pt x="451" y="17456"/>
                  <a:pt x="471" y="17511"/>
                </a:cubicBezTo>
                <a:cubicBezTo>
                  <a:pt x="490" y="17557"/>
                  <a:pt x="509" y="17602"/>
                  <a:pt x="528" y="17648"/>
                </a:cubicBezTo>
                <a:cubicBezTo>
                  <a:pt x="550" y="17690"/>
                  <a:pt x="571" y="17733"/>
                  <a:pt x="593" y="17775"/>
                </a:cubicBezTo>
                <a:cubicBezTo>
                  <a:pt x="615" y="17817"/>
                  <a:pt x="636" y="17860"/>
                  <a:pt x="658" y="17902"/>
                </a:cubicBezTo>
                <a:cubicBezTo>
                  <a:pt x="681" y="17945"/>
                  <a:pt x="703" y="17987"/>
                  <a:pt x="726" y="18030"/>
                </a:cubicBezTo>
                <a:lnTo>
                  <a:pt x="798" y="18147"/>
                </a:lnTo>
                <a:cubicBezTo>
                  <a:pt x="822" y="18180"/>
                  <a:pt x="846" y="18212"/>
                  <a:pt x="870" y="18245"/>
                </a:cubicBezTo>
                <a:lnTo>
                  <a:pt x="945" y="18353"/>
                </a:lnTo>
                <a:cubicBezTo>
                  <a:pt x="973" y="18379"/>
                  <a:pt x="1000" y="18405"/>
                  <a:pt x="1028" y="18431"/>
                </a:cubicBezTo>
                <a:cubicBezTo>
                  <a:pt x="1053" y="18457"/>
                  <a:pt x="1079" y="18483"/>
                  <a:pt x="1104" y="18509"/>
                </a:cubicBezTo>
                <a:lnTo>
                  <a:pt x="1186" y="18597"/>
                </a:lnTo>
                <a:lnTo>
                  <a:pt x="1272" y="18656"/>
                </a:lnTo>
                <a:cubicBezTo>
                  <a:pt x="1302" y="18672"/>
                  <a:pt x="1332" y="18689"/>
                  <a:pt x="1362" y="18705"/>
                </a:cubicBezTo>
                <a:cubicBezTo>
                  <a:pt x="1391" y="18721"/>
                  <a:pt x="1420" y="18738"/>
                  <a:pt x="1449" y="18754"/>
                </a:cubicBezTo>
                <a:cubicBezTo>
                  <a:pt x="1479" y="18770"/>
                  <a:pt x="1508" y="18787"/>
                  <a:pt x="1538" y="18803"/>
                </a:cubicBezTo>
                <a:lnTo>
                  <a:pt x="1625" y="18812"/>
                </a:lnTo>
                <a:cubicBezTo>
                  <a:pt x="1656" y="18819"/>
                  <a:pt x="1687" y="18825"/>
                  <a:pt x="1718" y="18832"/>
                </a:cubicBezTo>
                <a:lnTo>
                  <a:pt x="1812" y="18832"/>
                </a:lnTo>
                <a:lnTo>
                  <a:pt x="10000" y="18832"/>
                </a:lnTo>
                <a:lnTo>
                  <a:pt x="10000" y="16278"/>
                </a:lnTo>
                <a:lnTo>
                  <a:pt x="3925" y="16278"/>
                </a:lnTo>
                <a:lnTo>
                  <a:pt x="3925" y="16278"/>
                </a:lnTo>
                <a:lnTo>
                  <a:pt x="3843" y="16278"/>
                </a:lnTo>
                <a:cubicBezTo>
                  <a:pt x="3814" y="16272"/>
                  <a:pt x="3785" y="16265"/>
                  <a:pt x="3756" y="16259"/>
                </a:cubicBezTo>
                <a:lnTo>
                  <a:pt x="3674" y="16229"/>
                </a:lnTo>
                <a:cubicBezTo>
                  <a:pt x="3649" y="16219"/>
                  <a:pt x="3623" y="16210"/>
                  <a:pt x="3598" y="16200"/>
                </a:cubicBezTo>
                <a:cubicBezTo>
                  <a:pt x="3570" y="16184"/>
                  <a:pt x="3543" y="16167"/>
                  <a:pt x="3515" y="16151"/>
                </a:cubicBezTo>
                <a:lnTo>
                  <a:pt x="3440" y="16082"/>
                </a:lnTo>
                <a:lnTo>
                  <a:pt x="3361" y="16024"/>
                </a:lnTo>
                <a:cubicBezTo>
                  <a:pt x="3336" y="15998"/>
                  <a:pt x="3310" y="15972"/>
                  <a:pt x="3285" y="15946"/>
                </a:cubicBezTo>
                <a:lnTo>
                  <a:pt x="3217" y="15857"/>
                </a:lnTo>
                <a:cubicBezTo>
                  <a:pt x="3193" y="15828"/>
                  <a:pt x="3169" y="15798"/>
                  <a:pt x="3145" y="15769"/>
                </a:cubicBezTo>
                <a:lnTo>
                  <a:pt x="3073" y="15652"/>
                </a:lnTo>
                <a:cubicBezTo>
                  <a:pt x="3053" y="15616"/>
                  <a:pt x="3032" y="15580"/>
                  <a:pt x="3012" y="15544"/>
                </a:cubicBezTo>
                <a:cubicBezTo>
                  <a:pt x="2991" y="15505"/>
                  <a:pt x="2969" y="15466"/>
                  <a:pt x="2948" y="15427"/>
                </a:cubicBezTo>
                <a:cubicBezTo>
                  <a:pt x="2926" y="15385"/>
                  <a:pt x="2905" y="15342"/>
                  <a:pt x="2883" y="15300"/>
                </a:cubicBezTo>
                <a:cubicBezTo>
                  <a:pt x="2863" y="15254"/>
                  <a:pt x="2842" y="15209"/>
                  <a:pt x="2822" y="15163"/>
                </a:cubicBezTo>
                <a:cubicBezTo>
                  <a:pt x="2803" y="15114"/>
                  <a:pt x="2783" y="15065"/>
                  <a:pt x="2764" y="15016"/>
                </a:cubicBezTo>
                <a:lnTo>
                  <a:pt x="2710" y="14869"/>
                </a:lnTo>
                <a:cubicBezTo>
                  <a:pt x="2693" y="14817"/>
                  <a:pt x="2677" y="14765"/>
                  <a:pt x="2660" y="14713"/>
                </a:cubicBezTo>
                <a:cubicBezTo>
                  <a:pt x="2644" y="14657"/>
                  <a:pt x="2629" y="14602"/>
                  <a:pt x="2613" y="14546"/>
                </a:cubicBezTo>
                <a:cubicBezTo>
                  <a:pt x="2596" y="14491"/>
                  <a:pt x="2580" y="14435"/>
                  <a:pt x="2563" y="14380"/>
                </a:cubicBezTo>
                <a:cubicBezTo>
                  <a:pt x="2550" y="14321"/>
                  <a:pt x="2536" y="14263"/>
                  <a:pt x="2523" y="14204"/>
                </a:cubicBezTo>
                <a:cubicBezTo>
                  <a:pt x="2510" y="14139"/>
                  <a:pt x="2497" y="14073"/>
                  <a:pt x="2484" y="14008"/>
                </a:cubicBezTo>
                <a:cubicBezTo>
                  <a:pt x="2472" y="13943"/>
                  <a:pt x="2460" y="13877"/>
                  <a:pt x="2448" y="13812"/>
                </a:cubicBezTo>
                <a:cubicBezTo>
                  <a:pt x="2436" y="13750"/>
                  <a:pt x="2424" y="13689"/>
                  <a:pt x="2412" y="13627"/>
                </a:cubicBezTo>
                <a:cubicBezTo>
                  <a:pt x="2402" y="13562"/>
                  <a:pt x="2393" y="13496"/>
                  <a:pt x="2383" y="13431"/>
                </a:cubicBezTo>
                <a:cubicBezTo>
                  <a:pt x="2375" y="13362"/>
                  <a:pt x="2366" y="13294"/>
                  <a:pt x="2358" y="13225"/>
                </a:cubicBezTo>
                <a:cubicBezTo>
                  <a:pt x="2351" y="13157"/>
                  <a:pt x="2343" y="13088"/>
                  <a:pt x="2336" y="13020"/>
                </a:cubicBezTo>
                <a:lnTo>
                  <a:pt x="2318" y="12795"/>
                </a:lnTo>
                <a:cubicBezTo>
                  <a:pt x="2312" y="12726"/>
                  <a:pt x="2307" y="12658"/>
                  <a:pt x="2301" y="12589"/>
                </a:cubicBezTo>
                <a:cubicBezTo>
                  <a:pt x="2298" y="12514"/>
                  <a:pt x="2296" y="12439"/>
                  <a:pt x="2293" y="12364"/>
                </a:cubicBezTo>
                <a:lnTo>
                  <a:pt x="2290" y="12139"/>
                </a:lnTo>
                <a:cubicBezTo>
                  <a:pt x="2288" y="12058"/>
                  <a:pt x="2285" y="11976"/>
                  <a:pt x="2283" y="11895"/>
                </a:cubicBezTo>
                <a:lnTo>
                  <a:pt x="2283" y="11895"/>
                </a:lnTo>
                <a:close/>
              </a:path>
            </a:pathLst>
          </a:custGeom>
          <a:solidFill>
            <a:schemeClr val="accent2"/>
          </a:solidFill>
          <a:ln>
            <a:noFill/>
          </a:ln>
        </p:spPr>
        <p:txBody>
          <a:bodyPr lIns="91425" tIns="45700" rIns="91425" bIns="45700" anchor="t" anchorCtr="0">
            <a:noAutofit/>
          </a:bodyPr>
          <a:lstStyle/>
          <a:p>
            <a:endParaRPr/>
          </a:p>
        </p:txBody>
      </p:sp>
      <p:sp>
        <p:nvSpPr>
          <p:cNvPr id="42" name="Shape 42"/>
          <p:cNvSpPr/>
          <p:nvPr/>
        </p:nvSpPr>
        <p:spPr>
          <a:xfrm>
            <a:off x="2497136" y="5334000"/>
            <a:ext cx="2432099" cy="207900"/>
          </a:xfrm>
          <a:prstGeom prst="rect">
            <a:avLst/>
          </a:prstGeom>
          <a:solidFill>
            <a:srgbClr val="BF8AC9"/>
          </a:solidFill>
          <a:ln>
            <a:noFill/>
          </a:ln>
        </p:spPr>
        <p:txBody>
          <a:bodyPr lIns="91425" tIns="45700" rIns="91425" bIns="45700" anchor="t" anchorCtr="0">
            <a:noAutofit/>
          </a:bodyPr>
          <a:lstStyle/>
          <a:p>
            <a:endParaRPr/>
          </a:p>
        </p:txBody>
      </p:sp>
      <p:sp>
        <p:nvSpPr>
          <p:cNvPr id="43" name="Shape 43"/>
          <p:cNvSpPr/>
          <p:nvPr/>
        </p:nvSpPr>
        <p:spPr>
          <a:xfrm>
            <a:off x="4995862" y="5334000"/>
            <a:ext cx="1965299" cy="207900"/>
          </a:xfrm>
          <a:prstGeom prst="rect">
            <a:avLst/>
          </a:prstGeom>
          <a:solidFill>
            <a:schemeClr val="lt2"/>
          </a:solidFill>
          <a:ln>
            <a:noFill/>
          </a:ln>
        </p:spPr>
        <p:txBody>
          <a:bodyPr lIns="91425" tIns="45700" rIns="91425" bIns="45700" anchor="t" anchorCtr="0">
            <a:noAutofit/>
          </a:bodyPr>
          <a:lstStyle/>
          <a:p>
            <a:endParaRPr/>
          </a:p>
        </p:txBody>
      </p:sp>
      <p:sp>
        <p:nvSpPr>
          <p:cNvPr id="44" name="Shape 44"/>
          <p:cNvSpPr/>
          <p:nvPr/>
        </p:nvSpPr>
        <p:spPr>
          <a:xfrm>
            <a:off x="7010400" y="5334000"/>
            <a:ext cx="2133599" cy="207900"/>
          </a:xfrm>
          <a:prstGeom prst="rect">
            <a:avLst/>
          </a:prstGeom>
          <a:solidFill>
            <a:srgbClr val="BB4C4B"/>
          </a:solidFill>
          <a:ln>
            <a:noFill/>
          </a:ln>
        </p:spPr>
        <p:txBody>
          <a:bodyPr lIns="91425" tIns="45700" rIns="91425" bIns="45700" anchor="t" anchorCtr="0">
            <a:noAutofit/>
          </a:bodyPr>
          <a:lstStyle/>
          <a:p>
            <a:endParaRPr/>
          </a:p>
        </p:txBody>
      </p:sp>
      <p:sp>
        <p:nvSpPr>
          <p:cNvPr id="45" name="Shape 45"/>
          <p:cNvSpPr txBox="1">
            <a:spLocks noGrp="1"/>
          </p:cNvSpPr>
          <p:nvPr>
            <p:ph type="body" idx="1"/>
          </p:nvPr>
        </p:nvSpPr>
        <p:spPr>
          <a:xfrm>
            <a:off x="1020958" y="5875078"/>
            <a:ext cx="7813199" cy="692700"/>
          </a:xfrm>
          <a:prstGeom prst="rect">
            <a:avLst/>
          </a:prstGeom>
          <a:noFill/>
          <a:ln>
            <a:noFill/>
          </a:ln>
        </p:spPr>
        <p:txBody>
          <a:bodyPr lIns="91425" tIns="91425" rIns="91425" bIns="91425" anchor="t" anchorCtr="0"/>
          <a:lstStyle>
            <a:lvl1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1pPr>
            <a:lvl2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2pPr>
            <a:lvl3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3pPr>
            <a:lvl4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4pPr>
            <a:lvl5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5pPr>
            <a:lvl6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6pPr>
            <a:lvl7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7pPr>
            <a:lvl8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8pPr>
            <a:lvl9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Shape 47"/>
          <p:cNvSpPr/>
          <p:nvPr/>
        </p:nvSpPr>
        <p:spPr>
          <a:xfrm>
            <a:off x="2413000" y="0"/>
            <a:ext cx="2432099" cy="207900"/>
          </a:xfrm>
          <a:prstGeom prst="rect">
            <a:avLst/>
          </a:prstGeom>
          <a:solidFill>
            <a:schemeClr val="accent3"/>
          </a:solidFill>
          <a:ln>
            <a:noFill/>
          </a:ln>
        </p:spPr>
        <p:txBody>
          <a:bodyPr lIns="91425" tIns="45700" rIns="91425" bIns="45700" anchor="t" anchorCtr="0">
            <a:noAutofit/>
          </a:bodyPr>
          <a:lstStyle/>
          <a:p>
            <a:endParaRPr/>
          </a:p>
        </p:txBody>
      </p:sp>
      <p:sp>
        <p:nvSpPr>
          <p:cNvPr id="48" name="Shape 48"/>
          <p:cNvSpPr/>
          <p:nvPr/>
        </p:nvSpPr>
        <p:spPr>
          <a:xfrm>
            <a:off x="4911726" y="0"/>
            <a:ext cx="1965299" cy="207900"/>
          </a:xfrm>
          <a:prstGeom prst="rect">
            <a:avLst/>
          </a:prstGeom>
          <a:solidFill>
            <a:srgbClr val="E3BC6D"/>
          </a:solidFill>
          <a:ln>
            <a:noFill/>
          </a:ln>
        </p:spPr>
        <p:txBody>
          <a:bodyPr lIns="91425" tIns="45700" rIns="91425" bIns="45700" anchor="t" anchorCtr="0">
            <a:noAutofit/>
          </a:bodyPr>
          <a:lstStyle/>
          <a:p>
            <a:endParaRPr/>
          </a:p>
        </p:txBody>
      </p:sp>
      <p:sp>
        <p:nvSpPr>
          <p:cNvPr id="49" name="Shape 49"/>
          <p:cNvSpPr/>
          <p:nvPr/>
        </p:nvSpPr>
        <p:spPr>
          <a:xfrm>
            <a:off x="6943725" y="0"/>
            <a:ext cx="2200199" cy="207900"/>
          </a:xfrm>
          <a:prstGeom prst="rect">
            <a:avLst/>
          </a:prstGeom>
          <a:solidFill>
            <a:schemeClr val="accent4"/>
          </a:solidFill>
          <a:ln>
            <a:noFill/>
          </a:ln>
        </p:spPr>
        <p:txBody>
          <a:bodyPr lIns="91425" tIns="45700" rIns="91425" bIns="45700" anchor="t" anchorCtr="0">
            <a:noAutofit/>
          </a:bodyPr>
          <a:lstStyle/>
          <a:p>
            <a:endParaRPr/>
          </a:p>
        </p:txBody>
      </p:sp>
      <p:sp>
        <p:nvSpPr>
          <p:cNvPr id="50" name="Shape 50"/>
          <p:cNvSpPr/>
          <p:nvPr/>
        </p:nvSpPr>
        <p:spPr>
          <a:xfrm>
            <a:off x="0" y="0"/>
            <a:ext cx="2346300" cy="207900"/>
          </a:xfrm>
          <a:prstGeom prst="rect">
            <a:avLst/>
          </a:prstGeom>
          <a:solidFill>
            <a:srgbClr val="E3BC6D"/>
          </a:solidFill>
          <a:ln>
            <a:noFill/>
          </a:ln>
        </p:spPr>
        <p:txBody>
          <a:bodyPr lIns="91425" tIns="45700" rIns="91425" bIns="45700" anchor="t" anchorCtr="0">
            <a:noAutofit/>
          </a:bodyPr>
          <a:lstStyle/>
          <a:p>
            <a:endParaRPr/>
          </a:p>
        </p:txBody>
      </p:sp>
      <p:sp>
        <p:nvSpPr>
          <p:cNvPr id="51" name="Shape 51"/>
          <p:cNvSpPr/>
          <p:nvPr/>
        </p:nvSpPr>
        <p:spPr>
          <a:xfrm>
            <a:off x="0" y="6650036"/>
            <a:ext cx="2432099" cy="207900"/>
          </a:xfrm>
          <a:prstGeom prst="rect">
            <a:avLst/>
          </a:prstGeom>
          <a:solidFill>
            <a:srgbClr val="BF8AC9"/>
          </a:solidFill>
          <a:ln>
            <a:noFill/>
          </a:ln>
        </p:spPr>
        <p:txBody>
          <a:bodyPr lIns="91425" tIns="45700" rIns="91425" bIns="45700" anchor="t" anchorCtr="0">
            <a:noAutofit/>
          </a:bodyPr>
          <a:lstStyle/>
          <a:p>
            <a:endParaRPr/>
          </a:p>
        </p:txBody>
      </p:sp>
      <p:sp>
        <p:nvSpPr>
          <p:cNvPr id="52" name="Shape 52"/>
          <p:cNvSpPr/>
          <p:nvPr/>
        </p:nvSpPr>
        <p:spPr>
          <a:xfrm>
            <a:off x="2498725" y="6650036"/>
            <a:ext cx="1965299" cy="207900"/>
          </a:xfrm>
          <a:prstGeom prst="rect">
            <a:avLst/>
          </a:prstGeom>
          <a:solidFill>
            <a:schemeClr val="accent5"/>
          </a:solidFill>
          <a:ln>
            <a:noFill/>
          </a:ln>
        </p:spPr>
        <p:txBody>
          <a:bodyPr lIns="91425" tIns="45700" rIns="91425" bIns="45700" anchor="t" anchorCtr="0">
            <a:noAutofit/>
          </a:bodyPr>
          <a:lstStyle/>
          <a:p>
            <a:endParaRPr/>
          </a:p>
        </p:txBody>
      </p:sp>
      <p:sp>
        <p:nvSpPr>
          <p:cNvPr id="53" name="Shape 53"/>
          <p:cNvSpPr/>
          <p:nvPr/>
        </p:nvSpPr>
        <p:spPr>
          <a:xfrm>
            <a:off x="4513262" y="6650036"/>
            <a:ext cx="4630799" cy="207900"/>
          </a:xfrm>
          <a:prstGeom prst="rect">
            <a:avLst/>
          </a:prstGeom>
          <a:solidFill>
            <a:schemeClr val="accent3"/>
          </a:solidFill>
          <a:ln>
            <a:noFill/>
          </a:ln>
        </p:spPr>
        <p:txBody>
          <a:bodyPr lIns="91425" tIns="45700" rIns="91425" bIns="45700" anchor="t"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1pPr>
            <a:lvl2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2pPr>
            <a:lvl3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3pPr>
            <a:lvl4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4pPr>
            <a:lvl5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5pPr>
            <a:lvl6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6pPr>
            <a:lvl7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7pPr>
            <a:lvl8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8pPr>
            <a:lvl9pPr marL="0" indent="228600" algn="l" rtl="0">
              <a:spcBef>
                <a:spcPts val="0"/>
              </a:spcBef>
              <a:buClr>
                <a:schemeClr val="accent1"/>
              </a:buClr>
              <a:buSzPct val="100000"/>
              <a:buFont typeface="Arial"/>
              <a:buNone/>
              <a:defRPr sz="3600" b="1" i="0" u="none" strike="noStrike" cap="none" baseline="0">
                <a:solidFill>
                  <a:schemeClr val="accent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2"/>
              </a:buClr>
              <a:buSzPct val="166666"/>
              <a:buFont typeface="Arial"/>
              <a:buChar char="•"/>
              <a:defRPr sz="3000" b="0" i="0" u="none" strike="noStrike" cap="none" baseline="0">
                <a:solidFill>
                  <a:schemeClr val="lt2"/>
                </a:solidFill>
                <a:latin typeface="Arial"/>
                <a:ea typeface="Arial"/>
                <a:cs typeface="Arial"/>
                <a:sym typeface="Arial"/>
              </a:defRPr>
            </a:lvl1pPr>
            <a:lvl2pPr marL="742950" indent="-285750" algn="l" rtl="0">
              <a:spcBef>
                <a:spcPts val="480"/>
              </a:spcBef>
              <a:buClr>
                <a:schemeClr val="lt2"/>
              </a:buClr>
              <a:buSzPct val="100000"/>
              <a:buFont typeface="Courier New"/>
              <a:buChar char="o"/>
              <a:defRPr sz="2400" b="0" i="0" u="none" strike="noStrike" cap="none" baseline="0">
                <a:solidFill>
                  <a:schemeClr val="lt2"/>
                </a:solidFill>
                <a:latin typeface="Arial"/>
                <a:ea typeface="Arial"/>
                <a:cs typeface="Arial"/>
                <a:sym typeface="Arial"/>
              </a:defRPr>
            </a:lvl2pPr>
            <a:lvl3pPr marL="1143000" indent="-228600" algn="l" rtl="0">
              <a:spcBef>
                <a:spcPts val="480"/>
              </a:spcBef>
              <a:buClr>
                <a:schemeClr val="lt2"/>
              </a:buClr>
              <a:buSzPct val="100000"/>
              <a:buFont typeface="Wingdings"/>
              <a:buChar char="§"/>
              <a:defRPr sz="2400" b="0" i="0" u="none" strike="noStrike" cap="none" baseline="0">
                <a:solidFill>
                  <a:schemeClr val="lt2"/>
                </a:solidFill>
                <a:latin typeface="Arial"/>
                <a:ea typeface="Arial"/>
                <a:cs typeface="Arial"/>
                <a:sym typeface="Arial"/>
              </a:defRPr>
            </a:lvl3pPr>
            <a:lvl4pPr marL="1600200" indent="-228600" algn="l" rtl="0">
              <a:spcBef>
                <a:spcPts val="360"/>
              </a:spcBef>
              <a:buClr>
                <a:schemeClr val="lt2"/>
              </a:buClr>
              <a:buSzPct val="166666"/>
              <a:buFont typeface="Arial"/>
              <a:buChar char="•"/>
              <a:defRPr sz="1800" b="0" i="0" u="none" strike="noStrike" cap="none" baseline="0">
                <a:solidFill>
                  <a:schemeClr val="lt2"/>
                </a:solidFill>
                <a:latin typeface="Arial"/>
                <a:ea typeface="Arial"/>
                <a:cs typeface="Arial"/>
                <a:sym typeface="Arial"/>
              </a:defRPr>
            </a:lvl4pPr>
            <a:lvl5pPr marL="2057400" indent="-228600" algn="l" rtl="0">
              <a:spcBef>
                <a:spcPts val="360"/>
              </a:spcBef>
              <a:buClr>
                <a:schemeClr val="lt2"/>
              </a:buClr>
              <a:buSzPct val="100000"/>
              <a:buFont typeface="Courier New"/>
              <a:buChar char="o"/>
              <a:defRPr sz="1800" b="0" i="0" u="none" strike="noStrike" cap="none" baseline="0">
                <a:solidFill>
                  <a:schemeClr val="lt2"/>
                </a:solidFill>
                <a:latin typeface="Arial"/>
                <a:ea typeface="Arial"/>
                <a:cs typeface="Arial"/>
                <a:sym typeface="Arial"/>
              </a:defRPr>
            </a:lvl5pPr>
            <a:lvl6pPr marL="2514600" indent="-228600" algn="l" rtl="0">
              <a:spcBef>
                <a:spcPts val="360"/>
              </a:spcBef>
              <a:buClr>
                <a:schemeClr val="lt2"/>
              </a:buClr>
              <a:buSzPct val="100000"/>
              <a:buFont typeface="Wingdings"/>
              <a:buChar char="§"/>
              <a:defRPr sz="1800" b="0" i="0" u="none" strike="noStrike" cap="none" baseline="0">
                <a:solidFill>
                  <a:schemeClr val="lt2"/>
                </a:solidFill>
                <a:latin typeface="Arial"/>
                <a:ea typeface="Arial"/>
                <a:cs typeface="Arial"/>
                <a:sym typeface="Arial"/>
              </a:defRPr>
            </a:lvl6pPr>
            <a:lvl7pPr marL="2971800" indent="-228600" algn="l" rtl="0">
              <a:spcBef>
                <a:spcPts val="360"/>
              </a:spcBef>
              <a:buClr>
                <a:schemeClr val="lt2"/>
              </a:buClr>
              <a:buSzPct val="166666"/>
              <a:buFont typeface="Arial"/>
              <a:buChar char="•"/>
              <a:defRPr sz="1800" b="0" i="0" u="none" strike="noStrike" cap="none" baseline="0">
                <a:solidFill>
                  <a:schemeClr val="lt2"/>
                </a:solidFill>
                <a:latin typeface="Arial"/>
                <a:ea typeface="Arial"/>
                <a:cs typeface="Arial"/>
                <a:sym typeface="Arial"/>
              </a:defRPr>
            </a:lvl7pPr>
            <a:lvl8pPr marL="3429000" indent="-228600" algn="l" rtl="0">
              <a:spcBef>
                <a:spcPts val="360"/>
              </a:spcBef>
              <a:buClr>
                <a:schemeClr val="lt2"/>
              </a:buClr>
              <a:buSzPct val="100000"/>
              <a:buFont typeface="Courier New"/>
              <a:buChar char="o"/>
              <a:defRPr sz="1800" b="0" i="0" u="none" strike="noStrike" cap="none" baseline="0">
                <a:solidFill>
                  <a:schemeClr val="lt2"/>
                </a:solidFill>
                <a:latin typeface="Arial"/>
                <a:ea typeface="Arial"/>
                <a:cs typeface="Arial"/>
                <a:sym typeface="Arial"/>
              </a:defRPr>
            </a:lvl8pPr>
            <a:lvl9pPr marL="3886200" indent="-228600" algn="l" rtl="0">
              <a:spcBef>
                <a:spcPts val="360"/>
              </a:spcBef>
              <a:buClr>
                <a:schemeClr val="lt2"/>
              </a:buClr>
              <a:buSzPct val="100000"/>
              <a:buFont typeface="Wingdings"/>
              <a:buChar char="§"/>
              <a:defRPr sz="1800" b="0" i="0" u="none" strike="noStrike" cap="none" baseline="0">
                <a:solidFill>
                  <a:schemeClr val="lt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2220060" y="1045879"/>
            <a:ext cx="5352336" cy="3521099"/>
          </a:xfrm>
          <a:prstGeom prst="rect">
            <a:avLst/>
          </a:prstGeom>
        </p:spPr>
        <p:txBody>
          <a:bodyPr lIns="91425" tIns="91425" rIns="91425" bIns="91425" anchor="b" anchorCtr="0">
            <a:noAutofit/>
          </a:bodyPr>
          <a:lstStyle/>
          <a:p>
            <a:pPr lvl="0" rtl="0">
              <a:buNone/>
            </a:pPr>
            <a:r>
              <a:rPr lang="en-GB" dirty="0"/>
              <a:t>Using Google Apps at </a:t>
            </a:r>
          </a:p>
          <a:p>
            <a:pPr lvl="0" rtl="0">
              <a:buNone/>
            </a:pPr>
            <a:r>
              <a:rPr lang="en-GB" dirty="0" err="1"/>
              <a:t>Coonabarabran</a:t>
            </a:r>
            <a:r>
              <a:rPr lang="en-GB" dirty="0"/>
              <a:t> High</a:t>
            </a:r>
          </a:p>
          <a:p>
            <a:pPr>
              <a:buNone/>
            </a:pPr>
            <a:r>
              <a:rPr lang="en-GB" dirty="0"/>
              <a:t>2013</a:t>
            </a:r>
          </a:p>
        </p:txBody>
      </p:sp>
      <p:sp>
        <p:nvSpPr>
          <p:cNvPr id="56" name="Shape 56"/>
          <p:cNvSpPr txBox="1">
            <a:spLocks noGrp="1"/>
          </p:cNvSpPr>
          <p:nvPr>
            <p:ph type="subTitle" idx="1"/>
          </p:nvPr>
        </p:nvSpPr>
        <p:spPr>
          <a:xfrm>
            <a:off x="2220060" y="4974907"/>
            <a:ext cx="4710000" cy="884999"/>
          </a:xfrm>
          <a:prstGeom prst="rect">
            <a:avLst/>
          </a:prstGeom>
        </p:spPr>
        <p:txBody>
          <a:bodyPr lIns="91425" tIns="91425" rIns="91425" bIns="91425" anchor="t" anchorCtr="0">
            <a:noAutofit/>
          </a:bodyPr>
          <a:lstStyle/>
          <a:p>
            <a:pPr>
              <a:buNone/>
            </a:pPr>
            <a:r>
              <a:rPr lang="en-GB"/>
              <a:t>An introduction to new DEC-approved tools for staff and students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l" rtl="0">
              <a:buNone/>
            </a:pPr>
            <a:r>
              <a:rPr lang="en-GB" sz="4800"/>
              <a:t>
</a:t>
            </a:r>
          </a:p>
          <a:p>
            <a:pPr algn="ctr">
              <a:buNone/>
            </a:pPr>
            <a:r>
              <a:rPr lang="en-GB" sz="4800"/>
              <a:t>Google Apps is designed to improve over both of these options.</a:t>
            </a:r>
          </a:p>
        </p:txBody>
      </p:sp>
      <p:sp>
        <p:nvSpPr>
          <p:cNvPr id="117" name="Shape 117"/>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Accessible on any machine with a web browser and Internet access. At home or school.</a:t>
            </a:r>
          </a:p>
          <a:p>
            <a:endParaRPr/>
          </a:p>
          <a:p>
            <a:pPr lvl="0" rtl="0">
              <a:buNone/>
            </a:pPr>
            <a:r>
              <a:rPr lang="en-GB"/>
              <a:t>This includes all desktops, laptops, even mobile devices such as iPads and iPhones, or Android phones.</a:t>
            </a:r>
          </a:p>
          <a:p>
            <a:endParaRPr/>
          </a:p>
          <a:p>
            <a:pPr>
              <a:buNone/>
            </a:pPr>
            <a:r>
              <a:rPr lang="en-GB"/>
              <a:t>No worries about server mapping, or word processing formats.</a:t>
            </a:r>
          </a:p>
        </p:txBody>
      </p:sp>
      <p:sp>
        <p:nvSpPr>
          <p:cNvPr id="123" name="Shape 123"/>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Better than the school server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USB drives break down. More than people like to admit.</a:t>
            </a:r>
          </a:p>
          <a:p>
            <a:endParaRPr/>
          </a:p>
          <a:p>
            <a:pPr lvl="0" rtl="0">
              <a:buNone/>
            </a:pPr>
            <a:r>
              <a:rPr lang="en-GB"/>
              <a:t>And students lose them. All the time.</a:t>
            </a:r>
          </a:p>
          <a:p>
            <a:endParaRPr/>
          </a:p>
          <a:p>
            <a:pPr lvl="0" rtl="0">
              <a:buNone/>
            </a:pPr>
            <a:r>
              <a:rPr lang="en-GB"/>
              <a:t>Google Apps is "cloud" storage through the portal. One login only. You can't lose it!</a:t>
            </a:r>
          </a:p>
          <a:p>
            <a:endParaRPr/>
          </a:p>
          <a:p>
            <a:pPr algn="ctr">
              <a:buNone/>
            </a:pPr>
            <a:r>
              <a:rPr lang="en-GB"/>
              <a:t>No more excuses!</a:t>
            </a:r>
          </a:p>
        </p:txBody>
      </p:sp>
      <p:sp>
        <p:nvSpPr>
          <p:cNvPr id="129" name="Shape 129"/>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Better than USB drives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a:t>Saving is automatic!</a:t>
            </a:r>
          </a:p>
          <a:p>
            <a:endParaRPr/>
          </a:p>
          <a:p>
            <a:pPr>
              <a:buNone/>
            </a:pPr>
            <a:r>
              <a:rPr lang="en-GB"/>
              <a:t>That's right -- documents are automatically saved to the drive every time you make an edit. This removes student excuses for missing work, and even helps us with blackouts or other issues that have been known to cause delays in work being delivered.</a:t>
            </a:r>
          </a:p>
        </p:txBody>
      </p:sp>
      <p:sp>
        <p:nvSpPr>
          <p:cNvPr id="135" name="Shape 135"/>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One of the best advantages?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This is the only significant equity issue. But it's only an issue for at-home work.</a:t>
            </a:r>
          </a:p>
          <a:p>
            <a:endParaRPr/>
          </a:p>
          <a:p>
            <a:pPr lvl="0" rtl="0">
              <a:buNone/>
            </a:pPr>
            <a:r>
              <a:rPr lang="en-GB"/>
              <a:t>We need to survey more, get a better idea of how many students do not have Internet access at home.</a:t>
            </a:r>
          </a:p>
          <a:p>
            <a:endParaRPr/>
          </a:p>
          <a:p>
            <a:pPr>
              <a:buNone/>
            </a:pPr>
            <a:r>
              <a:rPr lang="en-GB"/>
              <a:t>But even then, there is offline access for editing, and even the "worst" Internet is enough (dial-up or satellite). </a:t>
            </a:r>
          </a:p>
        </p:txBody>
      </p:sp>
      <p:sp>
        <p:nvSpPr>
          <p:cNvPr id="141" name="Shape 141"/>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Yes, you need Internet access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Previously, students created work on a computer and printed it. Even then, laptops were hard to configure for printer access. And you're left with loads of paper. Paper that costs the school thousands of $ per term.</a:t>
            </a:r>
          </a:p>
          <a:p>
            <a:endParaRPr/>
          </a:p>
          <a:p>
            <a:pPr lvl="0" algn="ctr" rtl="0">
              <a:buNone/>
            </a:pPr>
            <a:r>
              <a:rPr lang="en-GB"/>
              <a:t>This can change</a:t>
            </a:r>
          </a:p>
        </p:txBody>
      </p:sp>
      <p:sp>
        <p:nvSpPr>
          <p:cNvPr id="147" name="Shape 147"/>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model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With Google Apps, students can create documents at will through the portal, where they are saved automatically.</a:t>
            </a:r>
          </a:p>
          <a:p>
            <a:endParaRPr/>
          </a:p>
          <a:p>
            <a:pPr lvl="0" rtl="0">
              <a:buNone/>
            </a:pPr>
            <a:r>
              <a:rPr lang="en-GB"/>
              <a:t>They can create solo documents, or collaborate with fellow students.</a:t>
            </a:r>
          </a:p>
          <a:p>
            <a:endParaRPr/>
          </a:p>
          <a:p>
            <a:pPr>
              <a:buNone/>
            </a:pPr>
            <a:r>
              <a:rPr lang="en-GB"/>
              <a:t>They can do this at school, or home, or anywhere in-between with the right device.</a:t>
            </a:r>
          </a:p>
        </p:txBody>
      </p:sp>
      <p:sp>
        <p:nvSpPr>
          <p:cNvPr id="153" name="Shape 153"/>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model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When their teacher needs to see the work, a simple process allows them to share it with their teacher. </a:t>
            </a:r>
          </a:p>
          <a:p>
            <a:endParaRPr/>
          </a:p>
          <a:p>
            <a:pPr lvl="0" rtl="0">
              <a:buNone/>
            </a:pPr>
            <a:r>
              <a:rPr lang="en-GB"/>
              <a:t>A few clicks, and the document will automatically show up in the teachers Google Apps, ready for marking.</a:t>
            </a:r>
          </a:p>
          <a:p>
            <a:endParaRPr/>
          </a:p>
          <a:p>
            <a:pPr algn="ctr">
              <a:buNone/>
            </a:pPr>
            <a:r>
              <a:rPr lang="en-GB"/>
              <a:t>It's that easy</a:t>
            </a:r>
          </a:p>
        </p:txBody>
      </p:sp>
      <p:sp>
        <p:nvSpPr>
          <p:cNvPr id="159" name="Shape 159"/>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model</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Once a teacher has the documents, you can move them into class folders, making organisation easy.</a:t>
            </a:r>
          </a:p>
          <a:p>
            <a:endParaRPr/>
          </a:p>
          <a:p>
            <a:pPr lvl="0" rtl="0">
              <a:buNone/>
            </a:pPr>
            <a:r>
              <a:rPr lang="en-GB"/>
              <a:t>You can mark the work online, again without having to print.</a:t>
            </a:r>
          </a:p>
          <a:p>
            <a:endParaRPr/>
          </a:p>
          <a:p>
            <a:pPr>
              <a:buNone/>
            </a:pPr>
            <a:r>
              <a:rPr lang="en-GB"/>
              <a:t>You can edit directly, or add comments by highlighting sections, or comments on the whole document.</a:t>
            </a:r>
          </a:p>
        </p:txBody>
      </p:sp>
      <p:sp>
        <p:nvSpPr>
          <p:cNvPr id="165" name="Shape 165"/>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model</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This is a digital workflow for a digital age. </a:t>
            </a:r>
          </a:p>
          <a:p>
            <a:endParaRPr/>
          </a:p>
          <a:p>
            <a:pPr>
              <a:buNone/>
            </a:pPr>
            <a:r>
              <a:rPr lang="en-GB"/>
              <a:t>It saves on paper and saves on administration and if done correctly is a total game-change for the school environment. It allows students to keep their work organised no matter what computer (or mobile device) they use, and allows a new kind of collaboration.</a:t>
            </a:r>
          </a:p>
        </p:txBody>
      </p:sp>
      <p:sp>
        <p:nvSpPr>
          <p:cNvPr id="171" name="Shape 171"/>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model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a:t>It’s a simple and easily accessible way to store and edit documents and other files online.</a:t>
            </a:r>
          </a:p>
          <a:p>
            <a:endParaRPr/>
          </a:p>
          <a:p>
            <a:endParaRPr/>
          </a:p>
          <a:p>
            <a:endParaRPr/>
          </a:p>
        </p:txBody>
      </p:sp>
      <p:sp>
        <p:nvSpPr>
          <p:cNvPr id="62" name="Shape 62"/>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What is Google Apps?</a:t>
            </a:r>
          </a:p>
        </p:txBody>
      </p:sp>
      <p:sp>
        <p:nvSpPr>
          <p:cNvPr id="63" name="Shape 63"/>
          <p:cNvSpPr/>
          <p:nvPr/>
        </p:nvSpPr>
        <p:spPr>
          <a:xfrm>
            <a:off x="943675" y="3840287"/>
            <a:ext cx="3587684" cy="2217550"/>
          </a:xfrm>
          <a:prstGeom prst="rect">
            <a:avLst/>
          </a:prstGeom>
          <a:blipFill>
            <a:blip r:embed="rId3"/>
            <a:stretch>
              <a:fillRect/>
            </a:stretch>
          </a:blipFill>
          <a:ln>
            <a:noFill/>
          </a:ln>
        </p:spPr>
      </p:sp>
      <p:sp>
        <p:nvSpPr>
          <p:cNvPr id="64" name="Shape 64"/>
          <p:cNvSpPr/>
          <p:nvPr/>
        </p:nvSpPr>
        <p:spPr>
          <a:xfrm>
            <a:off x="4860348" y="3335862"/>
            <a:ext cx="3914775" cy="3438525"/>
          </a:xfrm>
          <a:prstGeom prst="rect">
            <a:avLst/>
          </a:prstGeom>
          <a:blipFill>
            <a:blip r:embed="rId4"/>
            <a:stretch>
              <a:fillRect/>
            </a:stretch>
          </a:blipFill>
          <a:ln>
            <a:noFill/>
          </a:ln>
        </p:spPr>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You can probably see the main issue:</a:t>
            </a:r>
          </a:p>
          <a:p>
            <a:endParaRPr/>
          </a:p>
          <a:p>
            <a:pPr lvl="0" rtl="0">
              <a:buNone/>
            </a:pPr>
            <a:r>
              <a:rPr lang="en-GB"/>
              <a:t>Students can create documents whenever they like, and share them with other students whenever they like, and never share them with teachers. And those documents could contain all sorts of content...</a:t>
            </a:r>
          </a:p>
          <a:p>
            <a:endParaRPr/>
          </a:p>
          <a:p>
            <a:pPr lvl="0" algn="ctr" rtl="0">
              <a:buNone/>
            </a:pPr>
            <a:r>
              <a:rPr lang="en-GB"/>
              <a:t>So?</a:t>
            </a:r>
          </a:p>
        </p:txBody>
      </p:sp>
      <p:sp>
        <p:nvSpPr>
          <p:cNvPr id="177" name="Shape 177"/>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Fears? Problems? Issues?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Except:</a:t>
            </a:r>
          </a:p>
          <a:p>
            <a:endParaRPr/>
          </a:p>
          <a:p>
            <a:pPr lvl="0" rtl="0">
              <a:buNone/>
            </a:pPr>
            <a:r>
              <a:rPr lang="en-GB"/>
              <a:t>Everything a student creates is tagged with their name. Every edit, every collaboration.</a:t>
            </a:r>
          </a:p>
          <a:p>
            <a:endParaRPr/>
          </a:p>
          <a:p>
            <a:pPr lvl="0" rtl="0">
              <a:buNone/>
            </a:pPr>
            <a:r>
              <a:rPr lang="en-GB"/>
              <a:t>There is no such thing as an anonymous document.</a:t>
            </a:r>
          </a:p>
          <a:p>
            <a:endParaRPr/>
          </a:p>
          <a:p>
            <a:pPr>
              <a:buNone/>
            </a:pPr>
            <a:r>
              <a:rPr lang="en-GB"/>
              <a:t>Students are responsible for what they create, and they will be held to that.</a:t>
            </a:r>
          </a:p>
        </p:txBody>
      </p:sp>
      <p:sp>
        <p:nvSpPr>
          <p:cNvPr id="183" name="Shape 183"/>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Completely true!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Students must know that any negative use of the tools will catch up with them</a:t>
            </a:r>
          </a:p>
          <a:p>
            <a:endParaRPr/>
          </a:p>
          <a:p>
            <a:pPr lvl="0" rtl="0">
              <a:buNone/>
            </a:pPr>
            <a:r>
              <a:rPr lang="en-GB"/>
              <a:t>This is a valuable lesson for digital citizenship, and an area that will only become a bigger issue as they get older, not a smaller one.</a:t>
            </a:r>
          </a:p>
          <a:p>
            <a:endParaRPr/>
          </a:p>
          <a:p>
            <a:pPr>
              <a:buNone/>
            </a:pPr>
            <a:r>
              <a:rPr lang="en-GB"/>
              <a:t>It's something they need to learn now!</a:t>
            </a:r>
          </a:p>
        </p:txBody>
      </p:sp>
      <p:sp>
        <p:nvSpPr>
          <p:cNvPr id="189" name="Shape 189"/>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Issues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A new way for staff and students to create work, collaborate and coordinate how they work.</a:t>
            </a:r>
          </a:p>
          <a:p>
            <a:endParaRPr/>
          </a:p>
          <a:p>
            <a:pPr lvl="0" rtl="0">
              <a:buNone/>
            </a:pPr>
            <a:r>
              <a:rPr lang="en-GB"/>
              <a:t>It can minimise or eliminate printing and change the digital workflow, cutting down on mistakes and excuses for late work.</a:t>
            </a:r>
          </a:p>
          <a:p>
            <a:endParaRPr/>
          </a:p>
          <a:p>
            <a:pPr>
              <a:buNone/>
            </a:pPr>
            <a:r>
              <a:rPr lang="en-GB"/>
              <a:t>Available through the portal, using the same single log-in we already have. So much easier!</a:t>
            </a:r>
          </a:p>
        </p:txBody>
      </p:sp>
      <p:sp>
        <p:nvSpPr>
          <p:cNvPr id="195" name="Shape 195"/>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So Google Apps is?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The department has not given us a date for the Apps to go live on the portal!</a:t>
            </a:r>
          </a:p>
          <a:p>
            <a:endParaRPr/>
          </a:p>
          <a:p>
            <a:pPr lvl="0" rtl="0">
              <a:buNone/>
            </a:pPr>
            <a:r>
              <a:rPr lang="en-GB"/>
              <a:t>We have been given an idea that it may be as soon as week 3-4 of term 1, but there has been no official announcement as yet.</a:t>
            </a:r>
          </a:p>
          <a:p>
            <a:endParaRPr/>
          </a:p>
          <a:p>
            <a:pPr algn="ctr">
              <a:buNone/>
            </a:pPr>
            <a:r>
              <a:rPr lang="en-GB"/>
              <a:t>So stay tuned!</a:t>
            </a:r>
          </a:p>
        </p:txBody>
      </p:sp>
      <p:sp>
        <p:nvSpPr>
          <p:cNvPr id="201" name="Shape 201"/>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The last problem is:</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sz="4800"/>
              <a:t>
</a:t>
            </a:r>
          </a:p>
          <a:p>
            <a:pPr algn="ctr">
              <a:buNone/>
            </a:pPr>
            <a:r>
              <a:rPr lang="en-GB" sz="4800"/>
              <a:t>Any questions?</a:t>
            </a:r>
          </a:p>
        </p:txBody>
      </p:sp>
      <p:sp>
        <p:nvSpPr>
          <p:cNvPr id="207" name="Shape 207"/>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a:t>One to one collaboration</a:t>
            </a:r>
          </a:p>
          <a:p>
            <a:endParaRPr/>
          </a:p>
          <a:p>
            <a:endParaRPr/>
          </a:p>
          <a:p>
            <a:pPr lvl="0" algn="ctr" rtl="0">
              <a:buNone/>
            </a:pPr>
            <a:r>
              <a:rPr lang="en-GB"/>
              <a:t>Small group collaboration</a:t>
            </a:r>
          </a:p>
          <a:p>
            <a:endParaRPr/>
          </a:p>
          <a:p>
            <a:endParaRPr/>
          </a:p>
          <a:p>
            <a:pPr lvl="0" algn="ctr" rtl="0">
              <a:buNone/>
            </a:pPr>
            <a:r>
              <a:rPr lang="en-GB"/>
              <a:t>Whole class collaboration</a:t>
            </a:r>
          </a:p>
          <a:p>
            <a:endParaRPr/>
          </a:p>
          <a:p>
            <a:endParaRPr/>
          </a:p>
          <a:p>
            <a:endParaRPr/>
          </a:p>
        </p:txBody>
      </p:sp>
      <p:sp>
        <p:nvSpPr>
          <p:cNvPr id="70" name="Shape 70"/>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A new way to collaborate in the classroom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a:t>
</a:t>
            </a:r>
          </a:p>
          <a:p>
            <a:endParaRPr/>
          </a:p>
          <a:p>
            <a:endParaRPr/>
          </a:p>
          <a:p>
            <a:endParaRPr/>
          </a:p>
          <a:p>
            <a:endParaRPr/>
          </a:p>
          <a:p>
            <a:endParaRPr/>
          </a:p>
          <a:p>
            <a:endParaRPr/>
          </a:p>
          <a:p>
            <a:pPr lvl="0" algn="ctr" rtl="0">
              <a:buNone/>
            </a:pPr>
            <a:r>
              <a:rPr lang="en-GB"/>
              <a:t>There is no need to print documents created on computer!</a:t>
            </a:r>
          </a:p>
        </p:txBody>
      </p:sp>
      <p:sp>
        <p:nvSpPr>
          <p:cNvPr id="76" name="Shape 76"/>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sz="3000" b="0">
                <a:solidFill>
                  <a:schemeClr val="lt2"/>
                </a:solidFill>
              </a:rPr>
              <a:t>Eliminate printing!</a:t>
            </a:r>
          </a:p>
        </p:txBody>
      </p:sp>
      <p:sp>
        <p:nvSpPr>
          <p:cNvPr id="77" name="Shape 77"/>
          <p:cNvSpPr/>
          <p:nvPr/>
        </p:nvSpPr>
        <p:spPr>
          <a:xfrm>
            <a:off x="2915928" y="1836512"/>
            <a:ext cx="3709838" cy="3682963"/>
          </a:xfrm>
          <a:prstGeom prst="rect">
            <a:avLst/>
          </a:prstGeom>
          <a:blipFill>
            <a:blip r:embed="rId3"/>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None/>
            </a:pPr>
            <a:r>
              <a:rPr lang="en-GB"/>
              <a:t>Google Forms -- create quick online forms that can be used as student surveys or quizzes or feedback. </a:t>
            </a:r>
          </a:p>
          <a:p>
            <a:endParaRPr/>
          </a:p>
          <a:p>
            <a:endParaRPr/>
          </a:p>
        </p:txBody>
      </p:sp>
      <p:sp>
        <p:nvSpPr>
          <p:cNvPr id="83" name="Shape 83"/>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Other Apps tools</a:t>
            </a:r>
          </a:p>
        </p:txBody>
      </p:sp>
      <p:sp>
        <p:nvSpPr>
          <p:cNvPr id="84" name="Shape 84"/>
          <p:cNvSpPr/>
          <p:nvPr/>
        </p:nvSpPr>
        <p:spPr>
          <a:xfrm>
            <a:off x="2999198" y="3354912"/>
            <a:ext cx="3543300" cy="3400425"/>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algn="ctr" rtl="0">
              <a:buClr>
                <a:srgbClr val="000000"/>
              </a:buClr>
              <a:buSzPct val="36666"/>
              <a:buFont typeface="Arial"/>
              <a:buNone/>
            </a:pPr>
            <a:r>
              <a:rPr lang="en-GB"/>
              <a:t>
</a:t>
            </a:r>
          </a:p>
          <a:p>
            <a:endParaRPr/>
          </a:p>
          <a:p>
            <a:pPr lvl="0" algn="ctr" rtl="0">
              <a:buNone/>
            </a:pPr>
            <a:r>
              <a:rPr lang="en-GB"/>
              <a:t>This presentation, of course, </a:t>
            </a:r>
          </a:p>
          <a:p>
            <a:pPr lvl="0" algn="ctr" rtl="0">
              <a:buNone/>
            </a:pPr>
            <a:r>
              <a:rPr lang="en-GB"/>
              <a:t>is made with the </a:t>
            </a:r>
          </a:p>
          <a:p>
            <a:pPr algn="ctr">
              <a:buNone/>
            </a:pPr>
            <a:r>
              <a:rPr lang="en-GB"/>
              <a:t>Apps Presentation tool!</a:t>
            </a:r>
          </a:p>
        </p:txBody>
      </p:sp>
      <p:sp>
        <p:nvSpPr>
          <p:cNvPr id="90" name="Shape 90"/>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sz="3000" b="0">
                <a:solidFill>
                  <a:schemeClr val="lt2"/>
                </a:solidFill>
              </a:rPr>
              <a:t>Google Presentation</a:t>
            </a:r>
          </a:p>
        </p:txBody>
      </p:sp>
    </p:spTree>
  </p:cSld>
  <p:clrMapOvr>
    <a:masterClrMapping/>
  </p:clrMapOvr>
  <p:transition spd="slow">
    <p:push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A related tool that allows you to create website content with anything you like.</a:t>
            </a:r>
          </a:p>
          <a:p>
            <a:endParaRPr/>
          </a:p>
          <a:p>
            <a:pPr lvl="0" rtl="0">
              <a:buNone/>
            </a:pPr>
            <a:r>
              <a:rPr lang="en-GB"/>
              <a:t>This would be perfect for class presented notes or worksheets (and another excuse to use less paper!)</a:t>
            </a:r>
          </a:p>
          <a:p>
            <a:endParaRPr/>
          </a:p>
          <a:p>
            <a:endParaRPr/>
          </a:p>
        </p:txBody>
      </p:sp>
      <p:sp>
        <p:nvSpPr>
          <p:cNvPr id="96" name="Shape 96"/>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Google Sites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A full suite of tools to add images to document. Good for science, maths, mindmapping in English, or any work with visual elements.</a:t>
            </a:r>
          </a:p>
          <a:p>
            <a:endParaRPr/>
          </a:p>
          <a:p>
            <a:endParaRPr/>
          </a:p>
        </p:txBody>
      </p:sp>
      <p:sp>
        <p:nvSpPr>
          <p:cNvPr id="102" name="Shape 102"/>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sz="3000" b="0">
                <a:solidFill>
                  <a:schemeClr val="lt2"/>
                </a:solidFill>
              </a:rPr>
              <a:t>Google Docs Drawing</a:t>
            </a:r>
          </a:p>
        </p:txBody>
      </p:sp>
      <p:sp>
        <p:nvSpPr>
          <p:cNvPr id="103" name="Shape 103"/>
          <p:cNvSpPr/>
          <p:nvPr/>
        </p:nvSpPr>
        <p:spPr>
          <a:xfrm>
            <a:off x="1214925" y="4236300"/>
            <a:ext cx="2349899" cy="1294800"/>
          </a:xfrm>
          <a:prstGeom prst="right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04" name="Shape 104"/>
          <p:cNvSpPr/>
          <p:nvPr/>
        </p:nvSpPr>
        <p:spPr>
          <a:xfrm>
            <a:off x="4396114" y="3786123"/>
            <a:ext cx="3660822" cy="2781540"/>
          </a:xfrm>
          <a:prstGeom prst="irregularSeal1">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05" name="Shape 105"/>
          <p:cNvSpPr txBox="1"/>
          <p:nvPr/>
        </p:nvSpPr>
        <p:spPr>
          <a:xfrm>
            <a:off x="5467225" y="4492075"/>
            <a:ext cx="1518600" cy="1151100"/>
          </a:xfrm>
          <a:prstGeom prst="rect">
            <a:avLst/>
          </a:prstGeom>
          <a:noFill/>
        </p:spPr>
        <p:txBody>
          <a:bodyPr lIns="91425" tIns="91425" rIns="91425" bIns="91425" anchor="t" anchorCtr="0">
            <a:noAutofit/>
          </a:bodyPr>
          <a:lstStyle/>
          <a:p>
            <a:pPr lvl="0" algn="ctr" rtl="0">
              <a:buNone/>
            </a:pPr>
            <a:r>
              <a:rPr lang="en-GB" sz="2400"/>
              <a:t>Draw some </a:t>
            </a:r>
          </a:p>
          <a:p>
            <a:pPr algn="ctr">
              <a:buNone/>
            </a:pPr>
            <a:r>
              <a:rPr lang="en-GB" sz="2400"/>
              <a:t>attention!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854948" y="1579562"/>
            <a:ext cx="7831799" cy="4988100"/>
          </a:xfrm>
          <a:prstGeom prst="rect">
            <a:avLst/>
          </a:prstGeom>
        </p:spPr>
        <p:txBody>
          <a:bodyPr lIns="91425" tIns="91425" rIns="91425" bIns="91425" anchor="t" anchorCtr="0">
            <a:noAutofit/>
          </a:bodyPr>
          <a:lstStyle/>
          <a:p>
            <a:pPr lvl="0" rtl="0">
              <a:buNone/>
            </a:pPr>
            <a:r>
              <a:rPr lang="en-GB"/>
              <a:t>There will be nearly 100 laptops used a "shared" devices in the school this year, in addition to the 300+ devices already in student (and staff) hands.</a:t>
            </a:r>
          </a:p>
          <a:p>
            <a:endParaRPr/>
          </a:p>
          <a:p>
            <a:pPr>
              <a:buNone/>
            </a:pPr>
            <a:r>
              <a:rPr lang="en-GB"/>
              <a:t>We know there are issues -- hard to access server shares, especially on shared machines, and USB drives always go missing or break.</a:t>
            </a:r>
          </a:p>
        </p:txBody>
      </p:sp>
      <p:sp>
        <p:nvSpPr>
          <p:cNvPr id="111" name="Shape 111"/>
          <p:cNvSpPr txBox="1">
            <a:spLocks noGrp="1"/>
          </p:cNvSpPr>
          <p:nvPr>
            <p:ph type="title"/>
          </p:nvPr>
        </p:nvSpPr>
        <p:spPr>
          <a:xfrm>
            <a:off x="854948" y="216537"/>
            <a:ext cx="7831799" cy="1143000"/>
          </a:xfrm>
          <a:prstGeom prst="rect">
            <a:avLst/>
          </a:prstGeom>
        </p:spPr>
        <p:txBody>
          <a:bodyPr lIns="91425" tIns="91425" rIns="91425" bIns="91425" anchor="b" anchorCtr="0">
            <a:noAutofit/>
          </a:bodyPr>
          <a:lstStyle/>
          <a:p>
            <a:pPr>
              <a:buNone/>
            </a:pPr>
            <a:r>
              <a:rPr lang="en-GB"/>
              <a:t>Workflow suggestion</a:t>
            </a:r>
          </a:p>
        </p:txBody>
      </p:sp>
    </p:spTree>
  </p:cSld>
  <p:clrMapOvr>
    <a:masterClrMapping/>
  </p:clrMapOvr>
  <p:transition spd="slow">
    <p:cut/>
  </p:transition>
</p:sld>
</file>

<file path=ppt/theme/theme1.xml><?xml version="1.0" encoding="utf-8"?>
<a:theme xmlns:a="http://schemas.openxmlformats.org/drawingml/2006/main">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1161</Words>
  <PresentationFormat>On-screen Show (4:3)</PresentationFormat>
  <Paragraphs>145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
      <vt:lpstr>Using Google Apps at  Coonabarabran High 2013</vt:lpstr>
      <vt:lpstr>What is Google Apps?</vt:lpstr>
      <vt:lpstr>A new way to collaborate in the classroom</vt:lpstr>
      <vt:lpstr>Eliminate printing!</vt:lpstr>
      <vt:lpstr>Other Apps tools</vt:lpstr>
      <vt:lpstr>Google Presentation</vt:lpstr>
      <vt:lpstr>Google Sites</vt:lpstr>
      <vt:lpstr>Google Docs Drawing</vt:lpstr>
      <vt:lpstr>Workflow suggestion</vt:lpstr>
      <vt:lpstr> </vt:lpstr>
      <vt:lpstr>Better than the school server</vt:lpstr>
      <vt:lpstr>Better than USB drives </vt:lpstr>
      <vt:lpstr>One of the best advantages?</vt:lpstr>
      <vt:lpstr>Yes, you need Internet access</vt:lpstr>
      <vt:lpstr>Workflow model</vt:lpstr>
      <vt:lpstr>Workflow model</vt:lpstr>
      <vt:lpstr>Workflow model</vt:lpstr>
      <vt:lpstr>Workflow model</vt:lpstr>
      <vt:lpstr>Workflow model</vt:lpstr>
      <vt:lpstr>Fears? Problems? Issues?</vt:lpstr>
      <vt:lpstr>Completely true!</vt:lpstr>
      <vt:lpstr>Issues</vt:lpstr>
      <vt:lpstr>So Google Apps is?</vt:lpstr>
      <vt:lpstr>The last problem is: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Google Apps at  Coonabarabran High 2013</dc:title>
  <dc:creator>Shellie</dc:creator>
  <cp:lastModifiedBy>Shellie</cp:lastModifiedBy>
  <cp:revision>2</cp:revision>
  <dcterms:modified xsi:type="dcterms:W3CDTF">2013-04-03T07:59:37Z</dcterms:modified>
</cp:coreProperties>
</file>